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короткий рассказ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оживает, когда у героя есть цель, трудность и перемена.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рассказ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держится на одном герое, одной проблеме и одном заметном изменении. Если мысль ясна, события идут последовательно, а финал отвечает на главный вопрос, текст звучит цельно.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идея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«а что, если…?»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вопроса: что изменится, если привычная ситуация пойдёт не по плану? Так сразу появляется движение и возможный конфликт.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знакомые школьные обстоятельства: урок, перемена, кружок, поездка или домашнее задание. В них легко увидеть проблему и выбор героя.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интерес рождается из мелочи: пропавшей ручки, странной записки, неловкой ошибки. Небольшая деталь может запустить целую историю.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идея не просто описывает день, а обещает трудность, спор или неожиданное решение. Именно это заставляет читателя ждать продолжения.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персонажа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портрет помогает быстро сделать героя живым и понятным.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нескольких строках видно, кто герой, чего он хочет и что может ему помешать.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характеристики персонажа в школьном рассказе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происходит история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место, где событие будет звучать убедительно: класс, двор, библиотека или лагерь. Обстановка должна поддерживать действие, а не просто служить фоном.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меняет настроение сцены: утро делает её бодрой, вечер — более тихой, а дождливый день добавляет напряжения. Это сразу чувствует читатель.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штрих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точный штрих делает картину запоминающейся: скрип двери, мокрый рюкзак, жёлтый свет лампы. Такие детали работают лучше длинного описания.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 конфликт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трудность, с которой сталкивается герой: потерянная вещь, спор, страх или нехватка времени. Без проблемы история не начнёт по-настоящему двигаться.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покажите, чего хочет герой и почему это важно именно сейчас. Чем яснее цель, тем легче понять, зачем нужны его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Поставить преграду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препятствие, которое мешает добиться желаемого. Это может быть человек, правило, случайность или собственный страх героя.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Усилить столкновение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сделайте конфликт заметным: герой пытается действовать, но обстоятельства сопротивляются. Так возникает напряжение, ради которого читают рассказ.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 герой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звучать конкретно: не просто «что-то изменить», а, например, успеть на репетицию, вернуть книгу или признаться в ошибке.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ясна, легко отобрать нужные эпизоды и убрать лишние. Тогда рассказ не распадается на случайные события.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делает героя активным, а не пассивным наблюдателем. Он сам принимает решения и двигает сюжет вперёд.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поставлено на карту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цель обычно связана с важной ценностью: дружбой, честностью, победой команды или доверием взрослых. Поэтому читателю не всё равно, чем всё закончится.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 меняется по ходу истории, это тоже должно быть заметно и понятно. Новое желание появляется не случайно, а после события или 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сцену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одна сцена превращается в часть сюжета.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события должны быть связаны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причины: одно событие должно вызывать другое. Тогда читатель видит не набор эпизодов, а понятную цепочку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Убедительный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шаг вытекает из предыдущего, финал кажется заслуженным. Читатель понимает, как история дошла до своего конца.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делает историю убедительной: если герой опоздал, ему пришлось оправдываться; если соврал, появилась новая сложность. Логика событий удерживает внимание.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эпизоды легче читать и пересказывать. Они помогают запомнить, почему герой принял именно такое решение в нужный момент.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помогают удержать внимание читателя и не потерять логику сюжета.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короткого рассказа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композиция повествования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вопроса помогают сразу ввести читателя в историю и не тратить начало на лишние объяснения.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вопроса
</a:t>
            </a:r>
            <a:endParaRPr lang="en-US" sz="6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быстро ввести читателя в историю.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трёх последовательных попыток героя, чтобы проблема усложнилась и история уверенно шла к главному испытанию.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попытки
</a:t>
            </a:r>
            <a:endParaRPr lang="en-US" sz="6641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достаточно, чтобы усложнить проблему и подвести к кульминации.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решающий момент отделяет напряжённое развитие от развязки: именно здесь герой выбирает действие и меняет ход событий.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момент
</a:t>
            </a:r>
            <a:endParaRPr lang="en-US" sz="7466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решает, каким будет исход истории.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результата важнее всего: что произошло в сюжете и чему научился герой. Вместе они создают ощущение завершённости.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результата
</a:t>
            </a:r>
            <a:endParaRPr lang="en-US" sz="5595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чем всё закончилось и что понял герой.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Показывай, а не рассказывай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прямой фразы про настроение покажи позу, взгляд, шаги или движение рук. Читатель сам поймёт эмоцию по поведению героя.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работает сильнее длинного описания. Скрип двери, мокрый рукав или пустая парта сразу создают нужное впечатление.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вместо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раскрывает характер лучше объяснения. Если герой молчит, прячет записку или возвращается за вещью, его чувства становятся заметнее.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Сочетай внешнее и внутреннее: что видит читатель и что при этом переживает герой. Так сцена выглядит живой и убедительной.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диалог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должна звучать так, как человек действительно говорит в похожей ситуации. Короткие фразы и простые слова обычно естественнее длинных объяснений.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двигает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не заменяет сюжет, а двигает его вперёд. Через вопросы, ответы и возражения герой узнаёт новое или сталкивается с препятствием.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словам персонажа можно понять его характер: он вежливый, раздражённый, уверенный или растерянный. Важно, чтобы речь совпадала с образом героя.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между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недосказанность и смена тона иногда говорят больше, чем сами слова. Такие детали делают разговор правдоподобнее и выразительнее.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 сцену длинными монологами. Если каждый отвечает по делу, диалог остаётся живым, а читателю легче следить за историей.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рассказа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усилить напряжение, используй короткие предложения и последовательные действия. Они создают ощущение быстрого движения и срочности.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описания и объяснения замедляют чтение. Это полезно, если важно показать место, настроение или момент перед решающим событием.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должен меняться вместе с сюжетом. Спокойный ввод помогает понять ситуацию, а затем скорость возрастает к кульминации.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сцену вслух: если она читается слишком медленно или слишком резко, сократи лишнее или добавь важную деталь.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логики сюжета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увидеть, не потерялся ли в черновике важный элемент сюжета.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линии отмечены, рассказ выглядит цельным и логичным: есть движение, причина и завершение.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проверки черновика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придумай идею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героя и зафиксируй, кто он в одной короткой фразе: ученик, команда, друг, одноклассник. Это сразу задаёт точку зрения истории.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он хочет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придумай, чего он хочет именно сейчас: успеть, найти, сказать, исправить, выиграть. Цель делает сюжет ясным и помогает отбирать события.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 препятствие: случайность, спор, страх, нехватку времени или ошибку. Самая интересная идея обычно появляется там, где желание сталкивается с помехой.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рассказе есть ясная идея, понятный герой, сильное препятствие и логичный конец, текст запоминается. Черновик и правки помогают убрать лишнее и сделать историю живой.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рассказ из сильных частей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2026-07-25T13:37:35Z</dcterms:created>
  <dcterms:modified xsi:type="dcterms:W3CDTF">2026-07-25T13:37:35Z</dcterms:modified>
</cp:coreProperties>
</file>