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 пространстве: как измеряют наклон и взаимное положение фигур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угол в объёме?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объёмных фигурах объекты часто не лежат в одной плоскости, поэтому нужны проекция, перпендикуляр и линия пересечения плоскостей. Эти понятия помогают решать задачи на многогранники и читать чертежи тел.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углы в пространстве в 9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углом в пространстве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рассматривают угол между прямыми, между прямой и плоскостью, а также между двумя плоскостями. Каждый из них описывает взаимное положение объектов в трёхмерной фигуре.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речь идёт о пространстве, измерение всегда сводится к обычному плоскому углу. Для этого строят вспомогательную фигуру: проекцию, перпендикуляр или линейный угол.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моделями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углы удобно искать в кубе, призме и пирамиде. Они помогают понимать, как наклонены рёбра, грани и диагонали, и как читать объёмные изображения.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используется в черчении, архитектуре и инженерной графике. Оно позволяет точно описывать форму предметов и их положение в пространстве.
</a:t>
            </a:r>
            <a:endParaRPr lang="en-US" sz="1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23220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в пространстве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измерение опирается на вспомогательное плоское построение.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пространственные углы сводятся к плоской геометрии, поэтому важно уметь строить вспомогательные элементы.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угол двугранного угла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двугранный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образуют две полуплоскости с общей прямой. Эта общая прямая называется ребром, а сами полуплоскости — гранями двугранного угла.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линейный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на ребре проводят плоскость, перпендикулярную ребру. След пересечения с гранями образует плоский угол, который и называют линейным.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линейные углы одного двугранного угла равны. Поэтому именно их величину принимают за меру угла между двумя плоскостями.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изображают ребро, две грани и сечение, перпендикулярное ребру. Такое построение помогает увидеть угол между плоскостями без лишних измерений.
</a:t>
            </a:r>
            <a:endParaRPr lang="en-US" sz="9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угла между прямой и плоскостью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по школьному курсу геометрии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углов решаются через вспомогательные построения, но способ зависит от того, что именно сравнивают в пространстве.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нужна не всегда, а перпендикуляр и плоский угол присутствуют почти в каждом построении.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углы в пространстве связаны с плоской геометрией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двумя прямыми в пространстве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имеют общую точку, угол между ними находят как обычный плоский угол. Берут меньший из двух смежных углов, чтобы получить однозначный ответ.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общей точки нет, через одну из прямых проводят прямую, параллельную другой. После этого задача снова сводится к углу между пересекающимися прямыми.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угол считают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угол между прямыми принимают меньший из возможных углов. Такой подход удобен в объёмных фигурах, где прямые могут располагаться на разных уровнях.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Наклон, который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угол показывает, насколько прямая «поднимается» над плоскостью. Чем он больше, тем сильнее прямая отклоняется от поверхности. На рисунке обычно видно само ребро, его проекцию и короткий перпендикуляр к плоскости.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становится крайним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перпендикулярна плоскости, угол равен 90°. Если она лежит в плоскости, угол равен 0°. Эти два случая удобно запоминать как самые простые и самые крайние положения прямой.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проекция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превращает объёмную задачу в плоскую и делает измерение понятным. Сравнивая прямую с её проекцией, можно быстро определить угол в кубе, призме или пирамиде без лишних вычислений.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угол между прямой и плоскостью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угол между двумя плоскостями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Находят линию пересечения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по какой прямой плоскости пересекаются. Эта линия становится опорой для дальнейшего построения и помогает задать точку, в которой будет измеряться угол.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Проводят перпендикуляры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выбранной точке в каждой плоскости строят прямые, перпендикулярные линии пересечения. Эти прямые лежат в разных плоскостях, но выходят из одной точки.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Измеряют линейный угол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двумя перпендикулярами и есть угол между плоскостями. Он называется линейным углом двугранного угла и служит мерой наклона одной плоскости к другой.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Применяют в задачах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 кубе, призме и пирамиде. Он позволяет находить углы между гранями, не переходя к сложным пространственным вычислениям.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927025"/>
            <a:ext cx="3832800" cy="21249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положению объектов сразу понять значение угла и его геометрический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значения показывают особые положения, а промежуточные — степень наклона и взаимное расположение фигур в пространстве.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равен 0°, 90° или принимает промежуточное значение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13" y="1162275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ортогональная проекция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Перпендикулярное 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строится по перпендикулярам к плоскости. Каждая точка фигуры как бы опускается вниз по кратчайшему направлению, поэтому изображение получается точным и удобным для измерений.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образ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объёмный объект превращается в плоский рисунок, похожий на его «тень» при прямом свете. Так проще сравнивать длины, углы и взаимное положение элементов.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задаче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помогает заменить пространственную задачу обычной плоской схемой. После этого можно использовать свойства треугольников, прямоугольников и прямых углов, не теряя связи с исходной фигурой.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проекции трудно найти наклон ребра, угол между прямой и плоскостью или положение диагонали. Именно она делает чертёж понятным и пригодным для расчётов в стереометрии.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значения удобно запоминать как опорные: они часто появляются в стандартных построениях, клетчатых схемах и задачах с прямоугольными треугольниками.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45° и 90° встречаются чаще других, потому что связаны с базовыми моделями и простыми вычислениями в геометрии.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презентации по теме «Угол в пространстве»
</a:t>
            </a:r>
            <a:endParaRPr lang="en-US" sz="75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значения углов в школьных задачах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углы в пространстве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построений и вычислений по школьному курсу геометрии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грани и ребро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кубе легко увидеть угол между ребром и диагональю грани: обе линии лежат в одной квадратной грани. Этот случай помогает быстро перейти от объёмной фигуры к привычному плоскому чертежу и использовать свойства квадрата и прямоугольного треугольника.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и 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диагональ куба относительно основания, её удобнее всего заменить проекцией на нижнюю грань. Тогда видно, насколько диагональ наклонена к плоскости, а сам угол становится частью прямоугольного треугольника внутри модели.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в 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пространственными диагоналями важно сначала выделить нужные точки и провести вспомогательные линии. В кубе такие задачи часто решаются через равные рёбра и симметрию, поэтому рисунок сразу подсказывает, какие треугольники будут прямоугольными.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 удобная модель для измерения углов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49" y="1734625"/>
            <a:ext cx="3333752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нахождении углов в пространстве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заметить типичные затруднения и выбрать правильное вспомогательное построение до вычислений.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построить нужную вспомогательную фигуру, большинство ошибок исчезает ещё до начала 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9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 перпендикулярность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угол в пространстве, нужно понимать, когда прямые и плоскости параллельны или перпендикулярны. Эти признаки задают основу многих построений и помогают правильно выбрать вспомогательные линии.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Пифагор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к плоскому чертежу задача часто превращается в работу с прямоугольным треугольником. Тогда полезны теорема Пифагора, признаки равнобедренного треугольника и свойства углов.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Куб, призма и пирамида дают наглядные модели, где удобно рассматривать рёбра, диагонали и плоскости. На таких фигурах хорошо видно, как пространственный угол строится через обычный.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задачах углы связаны с координатами точек, длинами отрезков и расстояниями до плоскостей. Это показывает, что стереометрия объединяет несколько разделов геометрии в одну систему.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проектах углы помогают задавать наклон, форму и положение деталей, поэтому они нужны и в чертежах, и в цифровых моделях.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практическая роль темы связана с архитектурой и строительством, где от углов зависит точность и устойчивость конструкции.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областей применения для учебной презентации
</a:t>
            </a:r>
            <a:endParaRPr lang="en-US" sz="86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пространственные углы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видеть угол в объёме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Переводить чертёж в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видит проекцию, он может восстановить форму тела и понять, какие элементы скрыты. Это делает чертёж не набором линий, а понятной схемой объекта.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Сравнивать наклоны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углов удобно сравнивать, какая деталь стоит круче, какая поверхность ближе к вертикали и как расположены разные части одной конструкции относительно друг друга.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Решать практические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полезен в заданиях про лестницы, крыши, опоры и многогранники. Он помогает оценивать форму объектов и уверенно переходить от рисунка к вычислениям.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Читать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помогает понять, как расположены рёбра, грани и диагонали в объёмной фигуре. Без этого трудно представить предмет не только на рисунке, но и в реальном пространстве.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угол в пространстве удобно сводится к плоскому: через проекцию, перпендикуляр или линейный угол. Этот приём делает стереометрию наглядной, а задачи — понятными и решаемыми.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становится понятнее, когда его переводят в плоскость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2026-06-03T13:03:48Z</dcterms:created>
  <dcterms:modified xsi:type="dcterms:W3CDTF">2026-06-03T13:03:48Z</dcterms:modified>
</cp:coreProperties>
</file>