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и социально-экономическое развитие ведущих стран мира в 1920—1930-е гг.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выходил из войны, переживал подъёмы и кризисы, а затем выбирал реформы или диктатуры.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Межвоенный мир: исторический фон и основные проблемы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 Европе оформилась Версальско-Вашингтонская система, а мировой кризис 1929—1933 гг. резко усилил безработицу и социальную напряжённость. Государства искали выход по-разному: реформами, усилением роли государства, диктатурами и военной мобилизацией.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1919 года определил репарации, ограничения на вооружения и территориальные изменения. В совокупности это стало фактором нестабильности, особенно для государств, не принявших послевоенный порядок.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(1919), международное соглашение держав-победительниц.
</a:t>
            </a:r>
            <a:endParaRPr lang="en-US" sz="646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закрепил для Германии тяжёлые последствия войны и создал фон для долгих противоречий в Европе.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депрессия: падение промышленного производства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динамика показывает спад, который в США и Германии был особенно резким; к середине 1930-х появились признаки улучшения, заметные не во всех странах одинаково.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ударил по промышленности в первую очередь, а различия в глубине падения и скорости восстановления связаны с национальными мерами и устойчивостью институтов.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учебной и справочной исторической литературы; график отображает направление динамики, а не точные статистические значения.
</a:t>
            </a:r>
            <a:endParaRPr lang="en-US" sz="7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от «процветания» 1920-х к кризису и реформам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 1920-х и удар по финансовой 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США росли за счёт массового потребления, расширения кредита и бурного развития индустрий вроде автомобильной и радио. После биржевого краха 1929 года началась волна банкротств банков и предприятий, а безработица быстро стала массовой.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Кризис, социальный кризис и «Новый курс»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1933 году безработица достигла примерно 25% трудоспособного населения. Ответом стал «Новый курс»: банковская реформа, поддержка фермеров, общественные работы и расширение социальной защиты.
</a:t>
            </a:r>
            <a:endParaRPr lang="en-US" sz="10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«Новый курс» Рузвельта и усиление роли государства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1933—1938 гг. были созданы институты реформ: WPA для общественных работ, TVA для развития регионов, SEC для регулирования рынков и система страхования банковских вкладов. Это меняло правила игры для экономики.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администрация восстановления (NRA) пыталась упорядочить конкуренцию и условия труда, а государство активнее влияло на банки, производство, занятость и сельское хозяйство. Усиление регулирования было системным, а не точечным.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«Новый курс» не устранил все последствия депрессии, но закрепил новую модель американского капитализма: федеральная власть стала не только наблюдателем, а гарантом социальной стабильности в кризисные моменты.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708922"/>
            <a:ext cx="4452300" cy="2082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последствий кризиса в ведущих странах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падения промышленности, уровень безработицы, характер мер и политический результат различались: одинаковый кризис дал разные траектории развития.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институты были устойчивее, государства чаще опирались на реформы; там, где кризис сильнее разрушал доверие к демократии, росла поддержка авторитарных решений.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промышленному производству и безработице в учебной и справочной исторической литературе.
</a:t>
            </a:r>
            <a:endParaRPr lang="en-US" sz="7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кризис без крушения парламентаризма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 экспортной экономике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мировой торговли ударило по экспорту угля, стали и текстиля. Снижение спроса на привычные товары сделало промышленный спад ощутимым и усилило давление на занятость.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золотого стандарта (1931)
</a:t>
            </a:r>
            <a:pPr algn="ctr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1931 году отказ от золотого стандарта помог ослабить давление на финансовую систему и провести валютную стабилизацию. Это дало больше пространства для антикризисных решений в сфере денежной политики.
</a:t>
            </a:r>
            <a:endParaRPr lang="en-US" sz="943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Бюджетная экономия и ограниченные меры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Правительства сочетали бюджетную экономию и защитные тарифы с умеренной социальной поддержкой. Такой подход снижал риск резких потрясений, но не снимал всех проблем без работы.
</a:t>
            </a:r>
            <a:endParaRPr lang="en-US" sz="968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Парламентаризм устоял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социальные и финансовые трудности, парламентская демократия сохранилась. Политический кризис не завершился установлением диктатуры, хотя общественное недовольство нарастало.
</a:t>
            </a:r>
            <a:endParaRPr lang="en-US" sz="9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кризис, нестабильность и Народный фронт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позже других стран почувствовала последствия мирового спада, но столкнулась с затяжной стагнацией: падением производства, инфляцией и частыми сменами кабинетов. Это усилило ощущение нестабильности у общества.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1930-х политическая обстановка стала особенно напряжённой из‑за роста радикальных сил по обе стороны спектра. Общество быстрее поляризовалось, и требования перемен звучали громче как справа, так и слева.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1936 году к власти пришёл Народный фронт во главе с Леоном Блюмом. Его программа включала 40-часовую рабочую неделю, оплачиваемые отпуска, признание коллективных договоров и расширение социальных гарантий для рабочих.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кризиса к нацистской диктатуре в Германии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цепочки: социальный страх и политическая нестабильность → радикальная мобилизация → установление однопартийного режима.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нацизм, репрессии и подготовка к войне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Нацистский режим опирался на пропаганду, массовые организации и культ фюрера, чтобы представить «единство народа» как единственный путь к благополучию. Инакомыслие жестко пресекалось повседневным контролем и страхом.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прихода к власти нацисты ликвидировали политические партии, независимые профсоюзы и демократические механизмы. Тем самым общество лишали каналов для споров, а решения концентрировали в руках режима.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политика сочетала масштабные общественные работы, сокращение безработицы и ускоренное перевооружение. Кризис использовали как аргумент в пользу мобилизации, переводя ресурсы на военные задачи.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Расовая идеология превратилась в основу преследований: под удар попадали евреи, цыгане, политические противники и иные «неугодные» группы. В результате экономика все плотнее подчинялась подготовке к войне и идее «жизненного пространства».
</a:t>
            </a:r>
            <a:endParaRPr lang="en-US" sz="8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Муссолини и фасад власти при сохранении монархии
</a:t>
            </a:r>
            <a:pPr algn="ctr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в Италии закрепился раньше, чем в Германии: ключевую роль играла личная власть Бенито Муссолини. Формально сохранялась монархия, но реальные решения принимались вокруг режима и его символов. Это давало иллюзию преемственности при фактическом изменении правил политики.
</a:t>
            </a:r>
            <a:endParaRPr lang="en-US" sz="989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Корпоративная система: рабочие и предприниматели «в одном строю»
</a:t>
            </a:r>
            <a:pPr algn="ctr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Корпоративная модель подчиняла интересы работников и предпринимателей государству, ограничивая независимую политическую активность. Для иллюстрации хорошо подходят плакаты и сцены «коллективного согласия», где общество представлено как единый механизм. Такой визуальный стиль подчеркивал подчинение личности целям режима.
</a:t>
            </a:r>
            <a:endParaRPr lang="en-US" sz="948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Экспансия как продолжение идеологии: Африка в центре внимания
</a:t>
            </a:r>
            <a:pPr algn="ctr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развивал культ силы и милитаризацию общества, связывая будущее страны с завоеваниями. В 1935—1936 гг. Италия захватила Эфиопию, показав стремление к внешней экспансии. Для иллюстрации подойдут маршевые колонны, колониальные сцены и фашистские эмблемы.
</a:t>
            </a:r>
            <a:endParaRPr lang="en-US" sz="988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фашистское государство Муссолини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28858"/>
            <a:ext cx="462878" cy="411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125019"/>
            <a:ext cx="462695" cy="3701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587378"/>
            <a:ext cx="462927" cy="462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94001" y="3287325"/>
            <a:ext cx="409376" cy="467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СССР: индустриализация и плановая модернизация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Форсированная индустриализация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1920-х годов курс взяли на ускоренное строительство тяжелой промышленности. Закладывались новые заводы, шахты, электростанции и элементы транспортной сети для рывка экономики.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проводилась коллективизация, чтобы направить ресурсы в индустрию. Механизм планирования менял повседневную жизнь деревни, усиливая административное давление ради заданных показателей.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Командно-плановый контроль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сосредоточил ресурсы на главном приоритете — быстром преобразовании структуры хозяйства. Реализация планов сопровождалась жестким регулированием и постоянным надзором за выполнением заданий.
</a:t>
            </a:r>
            <a:endParaRPr lang="en-US" sz="1208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социальная цена модернизации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сопровождался дефицитом товаров, принудительными методами труда и ростом административного контроля. Усилились репрессии, что формировало атмосферу страха и сокращало свободу действий людей.
</a:t>
            </a:r>
            <a:endParaRPr lang="en-US" sz="11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пути выхода из кризиса: реформы, диктатура, плановая мобилизация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кризис имел общую экономическую основу, государства выбирали разные «ответы». Это зависело от институциональной устойчивости и того, как устроена экономика и управление.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моделей показывает: экономический шок не автоматически ведет к демократии или диктатуре. Политические итоги определялись тем, как власть распределяла ресурсы и ограничивала свободы.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учебной и справочной исторической литературе (без единого набора числовых показателей).
</a:t>
            </a:r>
            <a:endParaRPr lang="en-US" sz="7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милитаризация и экспансия в Азии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факторов (конец 1920-х)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сырья и зависимость от внешних рынков усиливали уязвимость экономики. Военные круги настаивали на курсе, который обеспечивал бы контроль над ресурсами и расширение возможностей.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1931 год — начало захвата Маньчжурии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1931 году начался захват Маньчжурии. Это стало поворотом к силовым решениям и одновременно усилило роль армии, ослабив влияние парламентской системы.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 — расширение в Китае и усиление милитаризации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Маньчжурии агрессия распространилась на Китай. Укреплялась связка экономики с военным производством и ресурсным контролем, а националистические организации получали большее влияние.
</a:t>
            </a:r>
            <a:endParaRPr lang="en-US" sz="10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межвоенного кризиса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типичные направления, по которым Великая депрессия меняла повседневную жизнь: от работы и доходов до активности трудящихся и роли женщин.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ударял не только по экономике, но и по структуре общества. Возрастали ожидания от государства как от «гаранта» занятости и минимального благополучия.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данные по социальным последствиям Великой депрессии и межвоенного кризиса.
</a:t>
            </a:r>
            <a:endParaRPr lang="en-US" sz="7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кризис усиливал авторитаризм и радикализм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нестабильность, затем экономический спад и социальная тревога; механика перехода от недоверия к ограничениям свобод.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последствия: распад системы коллективной безопасности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1930-х годов Лига Наций не смогла последовательно остановить агрессию Италии, Японии и Германии. Проблема была не только в мотивах стран-нарушителей, но и в слабой эффективности механизмов контроля.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Германии и Японии из рамок международного регулирования, ремилитаризация Рейнской области и война в Испании стали сигналами: соглашения все чаще игнорировались. Политика умиротворения лишь закрепляла эту тенденцию.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международные договоренности переставали работать как «предохранитель», риск превращался в систему. Усиление агрессивных режимов сопровождалось неспособностью демократий дать единую, жесткую реакцию.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приближалось начало Второй мировой войны. Межвоенный порядок терял доверие, а дипломатические шаги не могли компенсировать разрыв в готовности применять силу в защиту правил.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эпохи: государство, пропаганда, массовая политика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ведущих странах усилилась роль государства в экономике, социальной сфере и информационном воздействии. Радио, кино, плакаты и массовые собрания помогали формировать «правильные» ожидания общества.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современного государства все чаще связывался с занятостью, порядком, социальной защитой и национальной безопасностью. Визуальная культура 1930-х—от политической рекламы до киноплакатов—закрепляла эту связь в повседневном восприятии.
</a:t>
            </a:r>
            <a:endParaRPr lang="en-US" sz="9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59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1920—1930-х гг.: реформы, диктатуры и путь к новой войне
</a:t>
            </a:r>
            <a:endParaRPr lang="en-US" sz="3459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1920—1930-е гг. показали: один и тот же экономический кризис способен по-разному перестроить политические системы и судьбы людей. Демократии расширяли регулирование, диктатуры сочетали милитаризацию и экспансию, СССР укреплял плановую модернизацию.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2026-05-11T14:25:39Z</dcterms:created>
  <dcterms:modified xsi:type="dcterms:W3CDTF">2026-05-11T14:25:39Z</dcterms:modified>
</cp:coreProperties>
</file>