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4: равные порции без путаницы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 поровну и быстро проверять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уметь считать до 100, сравнивать равные группы и помнить таблицу умножения на 4. Тогда деление становится понятным: умножение подсказывает ответ, а пересчёт по одному уже не нужен.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деление на 4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 разделить предметы поровну между четырьмя детьми, коробками или командами, чтобы в каждой группе было одинаковое число.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делить на 4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деление выполнено без остатка, ничего лишнего не остаётся. Все части получаются одинаковыми, и распределение выглядит честным.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помогает, когда нужно быстро и аккуратно поделить карандаши, конфеты, наклейки или тетради без споров.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4 удобно проверять по группам: если каждая кучка одинаковая, значит действие выполнено верно.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одинаковые группы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числа для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8, 12, 16 и 20 легко раскладываются на четыре равные части. В них удобно тренироваться, потому что группы получаются без лишнего предмета.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 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можно показать яблоки, печенье, кубики или фломастеры, разложенные по четыре одинаковые кучки. Тогда сразу видно, что все части равны.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4×5=20, то 20:4=5. Умножение подсказывает, сколько предметов будет в каждой группе после деления.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4×2=8, то 8:4=2. Такие пары примеров помогают запоминать ответы без долгих подсчётов.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4×4=16, то 16:4=4. Таблица умножения на 4 делает деление быстрее и увереннее.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деления с умножением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ряд входят числа от 4 до 40 с шагом 4. Они часто встречаются в заданиях и помогают быстро находить ответ.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чисел удобно запомнить для быстрых примеров на деление без остатка.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на 4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разложения по одному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четыре равные группы и начинаем раскладывать предметы по одному в каждую. Так сразу видно, что все кучки растут одинаково.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закончились, считаем, сколько их оказалось в одной группе. Это и есть ответ на деление.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особенно удобен для 8, 12, 16 и 20 предметов. Для таких чисел равные группы получаются очень наглядно.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четыре кучки выглядят одинаково, значит деление выполнено правильно. Проверка уже почти спряталась внутри самого действия.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решить пример на деление на 4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не перепутать действие и не забыть проверку умножением.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показывает, как деление помогает честно раздать школьные принадлежности и быстро проверить себя умножением.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карандашей можно разделить между четырьмя детьми поровну, и каждый получит по три.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задача часто встречается в жизни: сладости делят поровну, чтобы никому не досталось меньше или больше.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 легко разложить по четырём пакетикам, если в каждом будет по пять.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10 печений разложить между 4 детьми, каждому не достанется одинаково много. Часть печений получится раздать, а одно или два останутся лишними — это и есть остаток.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4 без остатка работает только тогда, когда число можно разложить на четыре равные группы. Для проверки подходят числа 8, 12, 16 и другие похожие примеры.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предметов меньше, чем нужно для равных частей, или число не подходит, задачу решают иначе. Сначала важно заметить, что поровну раздать не получится, а потом уже искать остаток.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 классе полезно сразу смотреть, делится ли число на 4 без остатка. Это помогает не придумывать лишний ответ и не спорить с печеньем на перемене.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деление на 4 не получается без остатка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машины всегда четыре колеса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очень знакомый пример: у машины четыре колеса, и их легко представить по одному. Такой образ помогает запомнить число 4 и понять, почему группы в делении должны быть равными.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четыре стороны и четыре угла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словно сам подсказывает число 4: у него четыре стороны и четыре угла. Если нарисовать его рядом с предметами, деление на 4 становится понятнее и нагляднее для ученика.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стола часто четыре ножки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стоит ровно, когда у него четыре ножки. Этот бытовой пример хорошо подходит для урока: четыре одинаковые опоры напоминают, что и в делении нужны четыре равные части.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жизни подсказывает число 4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ответ в примере на деление, а затем проверяют его умножением на 4. Если получится исходное число, значит, решение верное и всё распределено правильно.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примере 24:4=6 нужно проверить: 6×4=24. Такая проверка занимает совсем немного времени, зато помогает быстро заметить ошибку, если она вдруг появилась.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связаны между собой, как две стороны одной медали. Когда ребёнок помнит эту связь, он решает примеры спокойнее и увереннее, без лишней путаницы.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умножением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900" y="1428462"/>
            <a:ext cx="13395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4131" y="1428462"/>
            <a:ext cx="16743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2306" y="1428462"/>
            <a:ext cx="16743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737" y="1428462"/>
            <a:ext cx="200925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18656" y="1428462"/>
            <a:ext cx="167438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для тренировки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простой пример для начала. Число 4 делится на 4 без остатка, поэтому сразу получается одна равная группа, и проверка проходит очень легко.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8 удобно разложить на четыре одинаковые части. Каждая группа получится маленькой и понятной, поэтому такой пример хорошо подходит для первых тренировок.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часто встречается в учебных заданиях и легко делится на 4. Его можно представить как четыре кучки по три предмета — аккуратно и без остатка.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16 помогает тренировать деление чуть увереннее. Оно тоже делится на 4 без остатка, а ответ можно быстро проверить умножением, чтобы не ошибиться.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Двадцать — удобное число для устного счёта. Его легко поделить на 4, потому что оно хорошо запоминается и часто встречается в школьных задачах.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16 наклеек, и она делит их между 4 подругами. Каждая получает по 4 наклейки, поэтому никто не остаётся обиженным и всё выходит честно.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Коли 28 фломастеров, и он раскладывает их в 4 коробки. В каждой коробке оказывается по 7 фломастеров, а проверка помогает убедиться, что счёт верный.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класса 20 карточек, и их делят между 4 командами. В каждой команде получается по 5 карточек, а значит, деление на 4 удобно и в настоящих заданиях.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 школьной жизни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делении на 4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путает число, на которое нужно делить, и начинает делить не на 4, а на другое число. Тогда ответ получается неверным, даже если счёт был почти правильным.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разложить предметы неравно или забыть проверить ответ умножением. Если группы разные, деление не считается верным, а проверка сразу показывает, где спряталась ошибка.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задачу на деление на 4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 задач с предметами, которые нужно разделить поровну между четырьмя группами.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на 4 помогает быстро вспоминать ответы, когда нужно делить на 4. Если помнить её, примеры решаются почти мгновенно, без долгого пересчёта по одному.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4, 8, 12, 16, 20, 24, 28, 32, 36 и 40 образуют удобный ряд. Он подсказывает, какие числа делятся на 4 без остатка.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таблица хорошо выучена, деление становится проще и увереннее. Ребёнок быстрее замечает закономерность и меньше ошибается в устных примерах и небольших задачах.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на 4 как помощник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269" y="2770325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6056" y="5236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деление на 4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карандаши раздают четырём детям или четырём командам, их нужно поделить поровну. Тогда у каждого получится одинаковое количество, и спорить уже не о чем.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по коробкам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удобно раскладывать по четырём коробкам, когда нужно навести порядок. Деление на 4 помогает сделать это аккуратно и без лишних пересчётов.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Печенье для четверых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печенье делят на четверых, каждому хочется получить одинаковую порцию. Деление на 4 как раз и помогает раздать сладости честно, чтобы все улыбнулись.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 команд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можно распределить между четырьмя командами на уроке или игре. Если всё разделить поровну, задания выполнять легче, а команды чувствуют себя равными.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4 помогает делить предметы поровну между четырьмя группами. Если помнить таблицу умножения и проверять ответ, примеры решаются быстро, аккуратно и без лишней путаницы.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4 — просто, если помнить главное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2026-05-24T12:19:33Z</dcterms:created>
  <dcterms:modified xsi:type="dcterms:W3CDTF">2026-05-24T12:19:33Z</dcterms:modified>
</cp:coreProperties>
</file>