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деепричастии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 при основном действии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деепричастие
</a:t>
            </a:r>
            <a:endParaRPr lang="en-US" sz="2086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сделать речь короче, точнее и выразительнее. Они часто встречаются в рассказах, сказках, описаниях и учебных текстах, где важно показать два действия одного лица в одном предложении.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дополнительное действие того же лица или предмета, который выполняет главное действие. Поэтому оно всегда связано со сказуемым и уточняет, что происходит одновременно или раньше.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оба действия относятся к одному и тому же действующему лицу. Это помогает избежать повторов и делает фразу более компактной, например: «Улыбаясь, девочка вошла в класс».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существует отдельно от основного действия. Оно лишь дополняет его, показывая, как, когда или при каких обстоятельствах происходит событие. Именно поэтому оно тесно связано с глаголом-сказуемым.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удобно передаёт последовательность действий: сначала одно, потом другое. Например: «Собрав портфель, ученик вышел из дома». Такое построение делает мысль ясной и логичной.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к деепричастию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задают вопросы «что делая?» и «что сделав?». Они помогают быстро узнать, что перед нами именно форма, обозначающая добавочное действие, а не другая часть речи.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связано с главным действием в предложении. Оно уточняет, какое второе действие совершает тот же самый человек или предмет, поэтому важно смотреть на общий смысл фразы.
</a:t>
            </a:r>
            <a:endParaRPr lang="en-US" sz="1331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деепричастия могут быть зависимые слова: «читая книгу», «увидев друга», «не оглядываясь по сторонам». Такие сочетания образуют более точное и полное описание действия.
</a:t>
            </a:r>
            <a:endParaRPr lang="en-US" sz="14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2038486"/>
            <a:ext cx="3982500" cy="9546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деепричастия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свойства глагола и наречия, но остаётся особой неизменяемой формой.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связь с действием, но не склоняется и не спрягается. Это помогает отличить его от изменяемых форм глагола.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«Деепричастие»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состоит из деепричастия и зависимых слов. Он делает предложение точнее, потому что описывает не только добавочное действие, но и его обстоятельства.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легко увидеть в примерах: «быстро идя по дороге», «внимательно слушая учителя», «прочитав интересный рассказ». В каждом случае деепричастие раскрывается через поясняющие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помогает соединить два действия в одной фразе без лишних повторов. Благодаря этому текст становится более плавным, а последовательность событий — понятнее для читателя.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на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деепричастный оборот обычно выделяется запятыми. Это правило важно помнить, потому что оборот может стоять в начале, середине или в конце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поиска: от главного действия к дополнительному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глагола, поэтому сначала нужно определить исходное слово. От него зависит не только значение формы, но и суффикс, который будет использован при образовании.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несовершенного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несовершенного вида чаще получаются деепричастия на -а и -я: «читая», «играя», «глядя». Эти формы обычно показывают действие, происходящее одновременно с основным.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совершенного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совершенного вида обычно образуются формы на -в, -вши, -ши: «прочитав», «умывшись», «услышав». Они чаще указывают на действие, которое произошло раньше другого.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примерам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легче запомнить суффиксы, полезно сопоставлять деепричастие с исходным глаголом. Тогда становится понятно, от какого вида оно образовано и какое действие обозначает.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и форма деепричастия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деепричастий удобнее запоминать через пары с исходными глаголами: читать — читая, прочитать — прочитав.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представлены одинаковым числом примеров, но различаются значением и суффиксами. Это показывает, что вид глагола определяет форму деепричастия.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 «Деепричастие»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значении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обычно показывают, что добавочное действие происходит одновременно с главным: «шёл, напевая». Такое значение помогает описывать процесс без разрыва между действиями.
</a:t>
            </a:r>
            <a:endParaRPr lang="en-US" sz="872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чаще передают действие, которое произошло раньше основного: «прочитав письмо, задумался». Так становится понятен порядок событий.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Предшествование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деепричастия нет собственного времени, как у глагола. Оно лишь связывает два действия и показывает, как они соотносятся друг с другом в предложении.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7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деепричастий в предложениях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лицо — два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деепричастие добавляет второе действие тому же лицу, что и сказуемое. Благодаря этому мысль звучит короче и точнее, без лишнего повторения подлежащего.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2200" y="2375555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Улыбаясь, девочка вошла в класс. Собрав рюкзак, ученик вышел из дома. Не оглядываясь, спортсмен быстро финишировал. Во всех случаях деепричастие показывает сопутствующее действие.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32200" y="3621949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проверить, кто выполняет оба действия. Если их делает один человек или предмет, деепричастие употреблено правильно и предложение звучит грамотно.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деепричастие или деепричастный оборот. Обычно это слово или группа слов, которые называют добавочное действие и относятся к тому же действующему лицу.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запятые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деепричастный оборот на письме обычно выделяются запятыми. Это правило сохраняется независимо от того, стоит ли оборот в начале, середине или конце предложения.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 примеру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варианты: Прочитав рассказ, мальчик улыбнулся. Мальчик, прочитав рассказ, улыбнулся. Мальчик улыбнулся, прочитав рассказ. Во всех случаях запятая помогает отделить добавочное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причастие: как не путать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действием, а причастие — с предметом; поэтому их нужно различать по значению и вопросу.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«Деепричастие и причастие»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различия между двумя формами и не ошибиться при разборе предложения.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употреблении деепричастий
</a:t>
            </a:r>
            <a:endParaRPr lang="en-US" sz="2818" dirty="0"/>
          </a:p>
        </p:txBody>
      </p:sp>
      <p:sp>
        <p:nvSpPr>
          <p:cNvPr id="8" name="Text 2"/>
          <p:cNvSpPr txBox="1"/>
          <p:nvPr/>
        </p:nvSpPr>
        <p:spPr>
          <a:xfrm>
            <a:off x="2992775" y="1174275"/>
            <a:ext cx="27006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действующее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возникает, когда деепричастие относится не к тому, кто выполняет основное действие. В таком случае предложение нужно перестроить, чтобы оба действия были связаны с одним лицом.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50875" y="1174275"/>
            <a:ext cx="27006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часто забывают выделить запятыми. Это нарушает правила пунктуации и делает предложение менее понятным, поэтому перед записью важно проверить границы оборота.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деепричастий
</a:t>
            </a:r>
            <a:endParaRPr lang="en-US" sz="247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ошибки встречаются чаще всего при разборе и употреблении деепричастий в школьных заданиях.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 — нарушение связи с подлежащим; затем идут пунктуационные ошибки и путаница с причастием.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«Деепричастие»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деепричастия в тексте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позволяет выразить два действия в одном предложении, поэтому текст становится короче. Это особенно удобно в повествовании, где важно не перегружать фразы повторами.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связать основное и добавочное действие, показывая их последовательность или одновременность. Благодаря этому читателю легче понять ход событий и логику рассказа.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природы, поступков героев и школьных событий деепричастия делают речь более выразительной. Они добавляют движению и действиям естественность, не нарушая ясности.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передать мысль аккуратно и без лишних слов, деепричастие становится удобным средством. Оно помогает выбрать более точную форму и избежать громоздких конструкций.
</a:t>
            </a:r>
            <a:endParaRPr lang="en-US" sz="12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употребления деепричастия
</a:t>
            </a:r>
            <a:endParaRPr lang="en-US" sz="218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смыслу и по пунктуации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быстро распознать деепричастие.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простая подсказка ускоряет разбор предложения: по вопросам легче отличить деепричастие от других форм и проверить его связь с главным действием.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«Деепричастие»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примеров деепричастий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соотнести деепричастия с исходными глаголами и запомнить формы обоих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несовершенного вида часто оканчиваются на -а, -я, а совершенного — на -в, -вши, -ши.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соединять действия точно и красиво, делает речь грамотнее и выразительнее. Понимание этой формы облегчает разбор предложений и помогает избегать распространённых ошибок.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2026-05-28T06:07:49Z</dcterms:created>
  <dcterms:modified xsi:type="dcterms:W3CDTF">2026-05-28T06:07:49Z</dcterms:modified>
</cp:coreProperties>
</file>