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при Перикле: расцвет полиса и его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век Афин: демократия, культура и мощь под руководством Перикла.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V века до н.э. Афины достигли невиданного расцвета под руководством Перикла, став центром искусства, науки и демократии в Древней Греции.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эпоху Перикла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Перикл — символ афинской демократии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и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Перикл родился в аристократической семье около 495 года до н.э. Его образование включало обучение у известного философа Анаксагора, что сформировало его взгляды и риторические способности.
</a:t>
            </a:r>
            <a:endParaRPr lang="en-US" sz="1239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карьера и лидерство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многократно избирался стратегом и возглавлял афинскую политику почти три десятилетия, успешно укрепляя как внутреннюю демократию, так и внешнее влияние Государства.
</a:t>
            </a:r>
            <a:endParaRPr lang="en-US" sz="1229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культуру и 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Перикл поддерживал искусство и образование, стимулируя создание великих архитектурных и культурных проектов, став символом мудрого и дальновидного государя.
</a:t>
            </a:r>
            <a:endParaRPr lang="en-US" sz="129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Перикл значительно укрепил оборону города, возвел длинные стены до Пирея, обеспечив надежную связь с морским портом и защиту от врагов.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могущество Афин при Перикле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мощного флота дало Афинам преимущество в контроле торговых путей Эгейского моря и обеспечило доминирование в регионе и защиту союзников.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Расширилось участие граждан в управлении: теперь даже простые афиняне могли принимать участие в собраниях и судах, усиливая демократические процессы.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5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реформы и преобразования при Перикле
</a:t>
            </a:r>
            <a:endParaRPr lang="en-US" sz="2325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Введён остракизм — механизм изгнания потенциальных деспотов, что помогало предотвратить возникновение тирании и сохранить стабильность в государстве.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Усилены полномочия народного собрания и суда присяжных, что способствовало более справедливому и коллективному принятию решений.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развитие науки в Афинах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образование и дисциплины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мальчиков начиналось с 7 лет и включало грамматику, арифметику, музыку и физическую подготовку — основу всестороннего развития.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и публичные дискуссии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повышенный интерес к философии и науке: дискуссии стали публичным явлением, крупные мыслители анализировали природу, общество и мораль.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9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200 000 человек
</a:t>
            </a:r>
            <a:endParaRPr lang="en-US" sz="2593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была общая численность населения Афин и окрестностей в период расцвета полиса.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структуре населения выделялись свободные граждане, иностранцы-метеки и рабы, что отражало социальное и экономическое разнообразие города.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Древней Греции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и инфраструктура Афин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достижения и комфорт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имели развитую инфраструктуру: водопровод снабжал жителей, работали бани и система канализации, улучшающая санитарное состояние города.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торговые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Акрополь представлял собой религиозный центр с величественными храмами; Агора была живой рыночной площадью и местом для политических собраний.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Юноши посещали палестры и гимнасии, где получали физическое воспитание и обучались боевым искусствам, важным для гражданина.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досуг в жизни афинян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Панафинейские игры привлекали участников со всей Греции, проходя в честь богини Афины и укрепляя чувство общности полиса.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соревнования считались неотъемлемой частью образования и поддерживали здоровье общества.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Мероприятия способствовали формированию гражданской идентичности и патриотизма среди жителей Афин.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825" y="866600"/>
            <a:ext cx="3827250" cy="408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155625" y="11042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особенности и строительство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 строился с 447 по 432 годы до н.э. в дорическом стиле, использовался белый мрамор; архитектором был Иктин, что сделало храм выдающимся сооружением.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912250" y="179300"/>
            <a:ext cx="79017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Парфенон: главный храм Афинского Акрополя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155625" y="31488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и художественное оформление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Скульптуры Фидия и оформление отражали почитание богини Афины и прославляли военные и культурные победы Афинского государства.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Афинское казначейство финансировало строительство важных зданий, таких как Пропилеи — величественные ворота на пути к Акрополю, придающие городу торжественный и величественный вид.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9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общественные здания: вклад в городской облик
</a:t>
            </a:r>
            <a:endParaRPr lang="en-US" sz="2109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Эрехтейон с его необычными колоннами-кариатидами и театр Диониса стали центрами культурной жизни, отражая богатство и художественный вкус афинян в период расцвета.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 тысяч граждан Афин имели право участвовать в народных собраниях, где обсуждались и принимались важнейшие решения для всей общины, что поддерживало активное самоуправление.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и равенство граждан в Афинах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Суды при Перикле основывались на принципах равенства: судьи отбирались случайно, что обеспечивало честность и справедливость в правосудии, уменьшая власть элиты.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законов в городе возросло, поскольку они защищали права граждан и обеспечивали порядок, формируя основу стабильного общества и доверия к власти.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9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достижения: философия, театр и искусство
</a:t>
            </a:r>
            <a:endParaRPr lang="en-US" sz="2159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V века до н.э.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деятельности Сократа, формирование основ философии, изучение природы и общества как ключевых тем для афинян.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447–432 гг. до н.э.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Парфенона и других архитектурных шедевров, создание классического архитектурного стиля, символизирующего мощь Афин.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Театральные фестивали
</a:t>
            </a:r>
            <a:pPr algn="ctr" indent="0" marL="0">
              <a:lnSpc>
                <a:spcPct val="100000"/>
              </a:lnSpc>
              <a:buNone/>
            </a:pPr>
            <a:r>
              <a:rPr lang="en-US" sz="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театра на Акрополе, спектакли драматургов Софокла, Эсхила и Еврипида привлекали массовую публику и влияли на общественное мнение.
</a:t>
            </a:r>
            <a:endParaRPr lang="en-US" sz="112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художественного мастерства
</a:t>
            </a:r>
            <a:pPr algn="ctr" indent="0" marL="0">
              <a:lnSpc>
                <a:spcPct val="100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скульптур, живописи и литературы, которые стали стандартом классического искусства, продолжая вдохновлять поколения.
</a:t>
            </a:r>
            <a:endParaRPr lang="en-US" sz="109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Театр, праздники и общественная жизнь афинян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Диониса — центр культурных фестивалей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на склоне Акрополя объединял тысячи афинян во время праздников в честь бога Диониса. Здесь выступали знаменитые драматурги, создавая шедевры драмы и комедии, которые обсуждали все горожане.
</a:t>
            </a:r>
            <a:endParaRPr lang="en-US" sz="1334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собрания и поэтические конкурсы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Перикла помогла организовать регулярные публичные мероприятия, включая поэтические состязания и торжества, где жители могли выразить себя и укрепить общественные связи.
</a:t>
            </a:r>
            <a:endParaRPr lang="en-US" sz="13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Введена оплата за участие в государственных должностях, что обеспечило возможность заниматься политикой людям с разным достатком, а не только богачам.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1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перемены: новые возможности для граждан
</a:t>
            </a:r>
            <a:endParaRPr lang="en-US" sz="2381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бедных граждан стали доступны финансовые льготы, поддерживавшие их участие в общественной жизни и позволявшие влиять на управление городом.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имущественного ценза расширило круг кандидатов на государственные посты, способствуя большей социальной мобильности и равенству.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Перикла активизировали гражданскую активность и позволили многим обычным афинянам впервые проявить себя в политике и общественном управлении.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591595"/>
            <a:ext cx="239400" cy="2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591595"/>
            <a:ext cx="239400" cy="2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Афин при Перикле: ключевые аспекты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 и порт Пирей
</a:t>
            </a:r>
            <a:endParaRPr lang="en-US" sz="1238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Пирей был крупнейшим торговым узлом Средиземноморья, обеспечивая Афинам выгодные связи и ресурсы для развития экономики благодаря активной морской торговле.
</a:t>
            </a:r>
            <a:endParaRPr lang="en-US" sz="1017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и ремесла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мастерских и ремесленных производств способствовало укреплению городской экономики и обеспечивало разнообразие товаров для внутреннего рынка и экспорта.
</a:t>
            </a:r>
            <a:endParaRPr lang="en-US" sz="1048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и союзный фонд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от союза греческих городов направлялись на строительство флота и общественных зданий, что укрепляло военную мощь и экономическое влияние Афин.
</a:t>
            </a:r>
            <a:endParaRPr lang="en-US" sz="10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0" y="2062443"/>
            <a:ext cx="3792600" cy="27592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550" y="1324425"/>
            <a:ext cx="3117000" cy="151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включал около 200 полисов, которые платили взносы на общие нужды, что позволило Афинам создать мощный флот и обеспечить защиту от внешних угроз.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Афинский морской союз: влияние и значение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98550" y="3111600"/>
            <a:ext cx="3117000" cy="151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средства использовались для укрепления военной и политической власти Афин, одновременно способствуя строительству важных городских сооружений и инфраструктуры.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Закат Золотого века: война и испытания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Пелопоннесской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431 г. до н.э. началась затяжная война с Спартой, которая стала тяжёлым испытанием для афинян и ослабила их влияние в Греции.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Эпидемия и потери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430–429 гг. разразилась эпидемия чумы, унёсшая множество жизней, включая самого Перикла, нанося тяжёлый удар по обществу и армии города.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460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длился период расцвета Афин под руководством Перикла, оставивший неизгладимый след в истории мировой культуры и политической мысли.
</a:t>
            </a:r>
            <a:endParaRPr lang="en-US" sz="1068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правления Перикла продолжался около 30 лет, за которые афинская демократия, искусство и наука достигли невиданного подъёма.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Древней Греции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эпохи Перикла для 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Перикла стала фундаментом демократии, искусства и науки, вдохновляя поколения на создание открытого и культурного общества, сохраняя актуальность идей для будущих поколений.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2026-05-10T09:51:29Z</dcterms:created>
  <dcterms:modified xsi:type="dcterms:W3CDTF">2026-05-10T09:51:29Z</dcterms:modified>
</cp:coreProperties>
</file>