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уберечь себя и близких от воздействия опасных бактерий?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защиты от бактерий для здоровья и безопасности семьи.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бактерии и как они влияют на нас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крошечные одноклеточные организмы, живущие вокруг нас повсюду. Они бывают полезными и опасными, способными вызывать болезни, особенно в условиях городской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опасные бактерии в повседневной жизни
</a:t>
            </a:r>
            <a:endParaRPr lang="en-US" sz="225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руки – главные переносчики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часто касаются грязных поверхностей и затем прикасаются к лицу или пище, перенося бактерии. Регулярное мытьё рук помогает сократить риск заражения.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без должной обработки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Немытые овощи, фрукты и сырое мясо могут содержать бактерии. Недостаточная термическая обработка или мытьё повышают опасность кишечных инфекций.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поверхности и домашние животные
</a:t>
            </a:r>
            <a:endParaRPr lang="en-US" sz="1307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Ручки дверей, поручни в транспорте и телефоны – все это места скопления бактерий. Животные также могут быть источником микробов при низком уровне гигиены.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опасных бактерий: как они действуют
</a:t>
            </a:r>
            <a:endParaRPr lang="en-US" sz="2809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 вызывает пищевые отравления через загрязнённые продукты и воду, провоцируя диарею и боли в животе.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Staphylococcus aureus приводит к кожным инфекциям и ангинам, передается при контакте с заражёнными предметами и кожей.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Salmonella вызывает гастроэнтерит с симптомами интоксикации, часто связанный с потреблением заражённого мяса или яиц.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Streptococcus провоцирует ангину, скарлатину и заболевания сердца, распространяясь воздушно-капельным путём при кашле и чихании.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попадания бактерий в организм человека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 рта, носа и глаз легко воспринимают бактерии с загрязнённых рук или воздуха, что увеличивает риск инфекций.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Микроповреждения кожи служат входными воротами для бактерий при прикосновениях к загрязнённым поверхностям и предметам домашнего пользования.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немытых овощей, фруктов и некипячёной воды часто становится причиной кишечных заболеваний у детей и взрослых.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44964"/>
            <a:ext cx="4133400" cy="19755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места скопления бактерий в доме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заражённости бытовых предметов бактериями может значительно различаться в зависимости от использования и гигиены.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предметы при плохой гигиене становятся резервуарами бактерий, что требует регулярной очистки.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2021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заражения: влияние на здоровье
</a:t>
            </a:r>
            <a:endParaRPr lang="en-US" sz="287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инфекции вызывают болезни от простых насморка и ангины до тяжёлых, таких как пневмония и сепсис.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пожилые люди более уязвимы, инфекция у них протекает тяжелее из-за ослабленного иммунитета и требует особого внимания.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запущенных случаях возможно госпитализирование, что подчеркивает важность своевременной профилактики и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симптомы бактериальной инфекции
</a:t>
            </a:r>
            <a:endParaRPr lang="en-US" sz="2513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температура и общая слабость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болезни включают жар и озноб, часто сопровождающиеся усталостью и снижением работоспособности. Это сигнал организма о борьбе с инфекцией.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Болезненность в горле, ушах и коже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 горле или ушах, а также покраснения и сыпь на коже обычно указывают на бактериальные воспалительные процессы, требующие внимания.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пищеварением и нарушения сознания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Тошнота, боли в животе, а в тяжелых случаях спутанность сознания и мышечные боли — симптомы, требующие срочного врачебного вмешательства.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случаев наблюдается у детей младшего школьного возраста, требующих усиленных профилактических мер.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бактериальных инфекций среди школьников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ОРЗ бактериального происхождения лидируют, подчёркивая необходимость контроля воздушно-капельных инфекций в школах.
</a:t>
            </a:r>
            <a:endParaRPr lang="en-US" sz="12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— главный контроль риска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 тщательное мытьё рук снижает вероятность заражения на 90%. Эти простые действия создают первый барьер против бактерий в повседневной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ногтей, смена одежды и чистка зубов поддерживают общую защиту организма, а использование мыла и тёплой воды значительно повышает эффективность очистки кожи.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правильного мытья рук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техника мытья рук для максимальной защиты от бактерий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и уборка: поддержание чистоты воздуха и поверхностей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 — залог свежести и здоровья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Открывая окна в классе или дома, мы снижаем концентрацию бактерий в воздухе. Свежий воздух уменьшает вероятность распространения инфекций среди детей и взрослых.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уборка для снижения микробной нагрузки
</a:t>
            </a:r>
            <a:endParaRPr lang="en-US" sz="1281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Еженедельная влажная уборка помещений удаляет пыль и бактерии с поверхностей. Особое внимание уделяется клавиатурам, телефонам и кранам — именно там скапливается множество микробов.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Дезинфекция — дополнительный уровень защиты
</a:t>
            </a:r>
            <a:endParaRPr lang="en-US" sz="1153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часто трогаемых предметов антисептиками помогает минимизировать бактериальную среду. Это особенно важно в общественных и учебных помещениях для предотвращения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питания: еда и вода без бактерий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мытьё овощей, фруктов и дезинфекция сырых продуктов снижают риск передачи опасных бактерий через пищу и способствуют сохранению здоровья.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Термическая обработка, особенно при приготовлении мяса и рыбы, уничтожает большую часть вредных микроорганизмов, предотвращая пищевые отравления и кишечные инфекции.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 кипячение питьевой воды — простые, но эффективные методы предотвращения заражения патогенами, сохраняя организм детей и взрослых в безопасности.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вакцинация против бактерий
</a:t>
            </a:r>
            <a:endParaRPr lang="en-US" sz="318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являются надёжным средством защиты от опасных инфекционных заболеваний, таких как дифтерия, туберкулёз и менингококковая инфекция, предотвращая тяжёлые осложнения.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коллективного иммунитета при вакцинации снижает распространение бактерий в сообществе, обеспечивая защиту даже тех, кто не может получить прививку.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укрепляют защитные силы организма, помогая эффективно противостоять бактериальным инфекциям и поддерживать общее здоровье.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большим количеством овощей, фруктов и витаминов способствует правильной работе иммунной системы и восстанавливает силы после болезни.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здоровое поведение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ночной сон — важный фактор, позволяющий иммунитету полноценно функционировать и обеспечивать защиту организма от патогенов.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активный образ жизни уменьшают вредное воздействие на иммунитет, повышая устойчивость к болезням и предотвращая осложнения.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эффективность мытья рук с мылом и альтернативных средств обеззараживания в снижении количества бактерий.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мыла и спиртовых антисептиков обеспечивает наибольшую защиту от бактериального заражения.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 год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различных способов обеззараживания рук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первых признаках болезни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появлении симптомов, таких как высокая температура, боль в животе или кожная сыпь, необходимо сразу обратиться к врачу для точной диагностики и назначения лечения.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избегать самолечения и не принимать антибиотики без назначения врача, чтобы не способствовать развитию устойчивости бактерий к лекарствам.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строго соблюдать курс лечения, установленный специалистом, чтобы полностью устранить инфекцию и предотвратить её повторное развитие.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их последствия в борьбе с бактериями
</a:t>
            </a:r>
            <a:endParaRPr lang="en-US" sz="2205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Нерегулярное мытьё рук: незаметная угроза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Пренебрежение регулярным мытьём рук увеличивает риск заражения инфекциями. Частицы микробов легко передаются с рук на лицо и пищу, способствуя распространению болезней.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хранение продуктов и пищевые отравления
</a:t>
            </a:r>
            <a:endParaRPr lang="en-US" sz="1204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продуктов без учёта сроков годности и условий создает среду для быстрого размножения бактерий, что может привести к серьёзным пищевым отравлениям, особенно у детей.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самостоятельного применения антибиотиков
</a:t>
            </a:r>
            <a:endParaRPr lang="en-US" sz="1393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антибиотиков без консультации врача приводит к развитию устойчивых штаммов бактерий. Это усложняет лечение и увеличивает риск осложнений при инфекциях.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личных привычек на здоровье семьи и класса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правил гигиены уменьшает количество заболевших среди сверстников и членов семьи, предотвращая распространение инфекций.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поведение, такое как прикрытие рта при кашле и чихании, создаёт безопасную атмосферу и снижает риск передачи бактерий в коллективе.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родителей, соблюдающих гигиену, помогает детям сформировать правильные привычки и повысить личную ответственность за здоровье.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 семьи и школьного коллектива способствуют формированию культуры здоровья и снижению бактериальных инфекций.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к защите себя и близких от опасных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гигиены, чистоты в доме, правильная обработка продуктов и вакцинация значительно снижают риск бактериальных инфекций, укрепляя здоровье всей семьи и общества.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2026-05-09T10:05:24Z</dcterms:created>
  <dcterms:modified xsi:type="dcterms:W3CDTF">2026-05-09T10:05:24Z</dcterms:modified>
</cp:coreProperties>
</file>