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Творческая история романа «Что делать?»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Роман, написанный в крепости, стал голосом своей эпохи.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над романом началась после ареста Чернышевского, когда общество спорило о реформе, труде, свободе и роли женщины. Произведение стало ответом на эти вопросы и художественным выражением идей революционных демократов.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и личная драма автора
</a:t>
            </a:r>
            <a:endParaRPr lang="en-US" sz="3175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одиночная камера стала пространством предельно сосредоточенной и напряжённой творческой работы.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Лишение привычных условий письма усилило публицистическую остроту текста и ощущение срочности авторского высказывания.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Петропавловская крепость; биографические сведения о работе Чернышевского над романом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Чернышевский в контексте своей эпохи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и идеолог 1860-х
</a:t>
            </a:r>
            <a:pPr algn="ctr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Г. Чернышевский вошёл в историю не только как прозаик, но и как один из главных мыслителей революционно-демократического лагеря. Его позиция складывалась в полемике о реформе, общественном обновлении и правах личности. На портрете важно показать не только лицо автора, но и его собранность, интеллектуальную строгость, внутреннюю энергию.
</a:t>
            </a:r>
            <a:endParaRPr lang="en-US" sz="898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пространство перемен
</a:t>
            </a:r>
            <a:pPr algn="ctr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романа принципиален образ столицы 1860-х годов — города споров, редакций, студенческой среды и идеологического напряжения. Визуальный ряд с видами Петербурга помогает почувствовать историческую атмосферу, в которой идея нового человека звучала особенно остро. Город здесь становится не фоном, а частью смыслового контекста.
</a:t>
            </a:r>
            <a:endParaRPr lang="en-US" sz="942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публикации и литературная среда
</a:t>
            </a:r>
            <a:pPr algn="ctr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титульных страниц «Современника» связывают автора с реальным механизмом литературной жизни XIX века. Именно журнал сделал роман событием для широкой читательской аудитории и включил его в текущую общественную дискуссию. Такой материал особенно важен, потому что показывает путь текста от замысла к публичному восприятию.
</a:t>
            </a:r>
            <a:endParaRPr lang="en-US" sz="90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Замысел романа как полемика с литературой XIX века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Чернышевский сознательно спорит с дворянским психологическим романом: вместо созерцания и внутренней безвыходности он показывает действие, труд и рациональный выбор жизненного пути.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«лишнего человека» уступает место новому типу героя — человеку, который стремится приносить пользу, строить отношения на равенстве и отвечать за собственную судьбу.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подчинён не интриге ради интриги, а доказательству идеи: личное счастье возможно там, где человек соединяет свободу с общественной ответственностью.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создания и публикации романа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путь произведения от ареста автора до его общественного резонанса.
</a:t>
            </a:r>
            <a:endParaRPr lang="en-US" sz="141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Журнальная публикация и её значение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7144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1863 год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119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начал выходить в «Современнике» по частям, что сразу привлекло внимание читателей и сделало каждую новую публикацию заметным литературным событием.
</a:t>
            </a:r>
            <a:endParaRPr lang="en-US" sz="1232" dirty="0"/>
          </a:p>
        </p:txBody>
      </p:sp>
      <p:sp>
        <p:nvSpPr>
          <p:cNvPr id="13" name="Text 4"/>
          <p:cNvSpPr txBox="1"/>
          <p:nvPr/>
        </p:nvSpPr>
        <p:spPr>
          <a:xfrm>
            <a:off x="36508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и обсуждение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4483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 журнала усиливал эффект ожидания: текст читали не как завершённую книгу, а как живой участник текущих споров о будущем общества.
</a:t>
            </a:r>
            <a:endParaRPr lang="en-US" sz="1321" dirty="0"/>
          </a:p>
        </p:txBody>
      </p:sp>
      <p:sp>
        <p:nvSpPr>
          <p:cNvPr id="15" name="Text 6"/>
          <p:cNvSpPr txBox="1"/>
          <p:nvPr/>
        </p:nvSpPr>
        <p:spPr>
          <a:xfrm>
            <a:off x="65872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резонанс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3847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быстро вышел за рамки литературы и стал частью идеологической борьбы 1860-х годов, влияя на представления о труде, свободе и личной ответственности.
</a:t>
            </a:r>
            <a:endParaRPr lang="en-US" sz="131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2148960"/>
            <a:ext cx="4759500" cy="114088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творческой истории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показывает, как исторические события и судьба автора определили путь романа к читателю.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возник в узле политических перемен, личной трагедии автора и журнальной борьбы, поэтому его история тесно связана с эпохой реформ.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Н. Г. Чернышевского; история публикации романа «Что делать?»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композиция позволила соединить художественную форму и идейную программу, сделав роман одновременно доступным для чтения и насыщенным социальным содержанием.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2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 и художественная маскировка идей
</a:t>
            </a:r>
            <a:endParaRPr lang="en-US" sz="3022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обойти цензурные риски, Чернышевский распределяет важные мысли между любовной линией, повседневными эпизодами и диалогами, не вынося их в прямые декларации.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 простой сюжет скрывает двойной смысл: за бытовыми ситуациями читаются вопросы свободы, труда, семейных отношений и общественного переустройства.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романа и их соотношение
</a:t>
            </a:r>
            <a:endParaRPr lang="en-US" sz="3159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доминирование идейных линий над сюжетными: роман строится прежде всего как программа общественного переустройства.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заметнее доля социальных тем, тем яснее, что художественная форма служит выражению авторской позиции, а не развлекательному сюжету.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романа «Что делать?»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Павловна как центральный образ нового типа
</a:t>
            </a:r>
            <a:endParaRPr lang="en-US" sz="2591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Павловна показана не как пассивная героиня, а как человек, способный самостоятельно выбирать путь, учиться, трудиться и отвечать за свою судьбу.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её историю Чернышевский раскрывает тему женского освобождения: право на образование, уважение в семье и возможность строить отношения на равенстве.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героини связан с идеей новой личности, для которой личная свобода не отделена от общественной пользы и ответственности перед другими.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Вера Павловна воплощает авторский идеал преобразования жизни: внутренне свободный человек становится основой будущего справедливого общества.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00244" y="4186700"/>
            <a:ext cx="3771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73881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10356" y="4186700"/>
            <a:ext cx="502800" cy="502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Сны Веры Павловны как художественный приём
</a:t>
            </a:r>
            <a:endParaRPr lang="en-US" sz="2725" dirty="0"/>
          </a:p>
        </p:txBody>
      </p:sp>
      <p:sp>
        <p:nvSpPr>
          <p:cNvPr id="14" name="Text 2"/>
          <p:cNvSpPr txBox="1"/>
          <p:nvPr/>
        </p:nvSpPr>
        <p:spPr>
          <a:xfrm>
            <a:off x="401068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Сны открывают в романе картины иной, более справедливой жизни. Через них автор показывает не фантазию, а модель желаемого общественного устройства.
</a:t>
            </a:r>
            <a:pPr algn="ctr" indent="0" marL="0">
              <a:lnSpc>
                <a:spcPct val="100000"/>
              </a:lnSpc>
              <a:buNone/>
            </a:pPr>
            <a:r>
              <a:rPr lang="en-US" sz="15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Утопическое видение будущего
</a:t>
            </a:r>
            <a:endParaRPr lang="en-US" sz="1567" dirty="0"/>
          </a:p>
        </p:txBody>
      </p:sp>
      <p:sp>
        <p:nvSpPr>
          <p:cNvPr id="15" name="Text 3"/>
          <p:cNvSpPr txBox="1"/>
          <p:nvPr/>
        </p:nvSpPr>
        <p:spPr>
          <a:xfrm>
            <a:off x="3337555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Сновидения передают внутреннее состояние героини и одновременно переводят личное переживание в социальный смысл, делая сюжет глубже и многослойнее.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психологии и идеи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6274030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снам идеи Чернышевского становятся наглядными и запоминающимися. Этот приём объединяет философскую мысль, художественный образ и композиционную логику романа.
</a:t>
            </a:r>
            <a:pPr algn="ctr" indent="0" marL="0">
              <a:lnSpc>
                <a:spcPct val="100000"/>
              </a:lnSpc>
              <a:buNone/>
            </a:pPr>
            <a:r>
              <a:rPr lang="en-US" sz="150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Образная форма авторского идеала
</a:t>
            </a:r>
            <a:endParaRPr lang="en-US" sz="15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Идейные источники романа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Чернышевский не просто заимствует идеи, а подчиняет их задаче художественного убеждения читателя и общественного спора.
</a:t>
            </a:r>
            <a:pPr algn="l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социально-практические и просветительские мотивы; роман строится как синтез философии, публицистики и литературы.
</a:t>
            </a:r>
            <a:pPr algn="l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романа Н. Г. Чернышевского «Что делать?» и его идейно-исторического контекста, 1862–1863
</a:t>
            </a:r>
            <a:endParaRPr lang="en-US" sz="153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Отклик современников на первую публикацию
</a:t>
            </a:r>
            <a:endParaRPr lang="en-US" sz="2859" dirty="0"/>
          </a:p>
        </p:txBody>
      </p:sp>
      <p:sp>
        <p:nvSpPr>
          <p:cNvPr id="9" name="Text 2"/>
          <p:cNvSpPr txBox="1"/>
          <p:nvPr/>
        </p:nvSpPr>
        <p:spPr>
          <a:xfrm>
            <a:off x="1574686" y="2002650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1863: первые отклики
</a:t>
            </a:r>
            <a:pPr algn="ctr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в «Современнике» сразу привлекла внимание: роман читали как событие текущей общественной жизни, а не только как художественный текст.
</a:t>
            </a:r>
            <a:endParaRPr lang="en-US" sz="920" dirty="0"/>
          </a:p>
        </p:txBody>
      </p:sp>
      <p:sp>
        <p:nvSpPr>
          <p:cNvPr id="10" name="Text 3"/>
          <p:cNvSpPr txBox="1"/>
          <p:nvPr/>
        </p:nvSpPr>
        <p:spPr>
          <a:xfrm>
            <a:off x="3795298" y="2919092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2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1863–1864: спор о смыслах
</a:t>
            </a:r>
            <a:pPr algn="ctr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Демократическая молодёжь увидела в книге практическую программу, тогда как критики упрекали автора в прямолинейности, схематизме и чрезмерной назидательности.
</a:t>
            </a:r>
            <a:endParaRPr lang="en-US" sz="823" dirty="0"/>
          </a:p>
        </p:txBody>
      </p:sp>
      <p:sp>
        <p:nvSpPr>
          <p:cNvPr id="11" name="Text 4"/>
          <p:cNvSpPr txBox="1"/>
          <p:nvPr/>
        </p:nvSpPr>
        <p:spPr>
          <a:xfrm>
            <a:off x="6015901" y="2002650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Позднейшая репутация
</a:t>
            </a:r>
            <a:pPr algn="ctr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вокруг семьи, труда, свободы женщины и утопического идеала не затихали долго; роман закрепился как один из самых обсуждаемых текстов эпохи.
</a:t>
            </a:r>
            <a:endParaRPr lang="en-US" sz="89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ряд к творческой истории
</a:t>
            </a:r>
            <a:endParaRPr lang="en-US" sz="3044" dirty="0"/>
          </a:p>
        </p:txBody>
      </p:sp>
      <p:sp>
        <p:nvSpPr>
          <p:cNvPr id="12" name="Text 2"/>
          <p:cNvSpPr txBox="1"/>
          <p:nvPr/>
        </p:nvSpPr>
        <p:spPr>
          <a:xfrm>
            <a:off x="57977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автора и время его идей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Н. Г. Чернышевского помогает сразу связать роман с личностью автора и атмосферой 1860-х годов. На таком фоне особенно выразительно читается образ мыслителя, оказавшегося в центре общественной полемики и литературного спора.
</a:t>
            </a:r>
            <a:endParaRPr lang="en-US" sz="1042" dirty="0"/>
          </a:p>
        </p:txBody>
      </p:sp>
      <p:sp>
        <p:nvSpPr>
          <p:cNvPr id="13" name="Text 3"/>
          <p:cNvSpPr txBox="1"/>
          <p:nvPr/>
        </p:nvSpPr>
        <p:spPr>
          <a:xfrm>
            <a:off x="3657800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Крепость, где рождался роман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Интерьер Петропавловской крепости передаёт условия, в которых создавалось произведение: одиночество, надзор и ограниченный доступ к внешнему миру. Именно эти детали делают историю написания романа особенно драматичной и достоверной.
</a:t>
            </a:r>
            <a:endParaRPr lang="en-US" sz="991" dirty="0"/>
          </a:p>
        </p:txBody>
      </p:sp>
      <p:sp>
        <p:nvSpPr>
          <p:cNvPr id="14" name="Text 4"/>
          <p:cNvSpPr txBox="1"/>
          <p:nvPr/>
        </p:nvSpPr>
        <p:spPr>
          <a:xfrm>
            <a:off x="673582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Журнальная полоса как путь к читателю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Титульные страницы «Современника» и факсимиле рукописи показывают переход текста от тюремной камеры к печати. Такой визуальный ряд помогает увидеть, как частная авторская работа стала общественным литературным событием.
</a:t>
            </a:r>
            <a:endParaRPr lang="en-US" sz="94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роман стал общественным событием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путь текста от создания в заключении к широкому общественному резонансу.
</a:t>
            </a:r>
            <a:endParaRPr lang="en-US" sz="140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и авторские оценки подчинены убеждению: роман работает как литературный текст и одновременно как средство идейного воздействия на современников.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авторского метода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Чернышевский соединяет художественный сюжет с открытой публицистикой: повествование не скрывает идеи, а прямо направляет читателя к социальным выводам.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намеренно типизированы и логически выстроены, чтобы яснее показать столкновение старых и новых представлений о человеке, семье и труде.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959980"/>
            <a:ext cx="4759500" cy="15188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и последствия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как личная ситуация автора и общественная реакция связали историю создания романа с судьбой целого поколения читателей.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быстро вышел за рамки литературы: сначала стал предметом спора, затем — ориентиром для части молодёжи и историко-культурным символом.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творческой истории романа «Что делать?»
</a:t>
            </a:r>
            <a:endParaRPr lang="en-US" sz="139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влияния романа на читателей и культуру
</a:t>
            </a:r>
            <a:endParaRPr lang="en-US" sz="2741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романа проявлялось не только в чтении, но и в обсуждении моделей поведения, роли женщины и смысла общественного служения.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5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сильным оказалось воздействие на общественные взгляды и молодёжную аудиторию; роман читали как текст времени и как программу обновления.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5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свидетельствам читательской и критической рецепции романа «Что делать?», 1860-е годы
</a:t>
            </a:r>
            <a:endParaRPr lang="en-US" sz="156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Роман, который вышел за пределы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«Что делать?» родился в тюремных условиях, но превратился в знаковое произведение эпохи. Его история показывает, как литература способна стать частью общественного спора и исторической памяти.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2026-05-19T21:12:20Z</dcterms:created>
  <dcterms:modified xsi:type="dcterms:W3CDTF">2026-05-19T21:12:20Z</dcterms:modified>
</cp:coreProperties>
</file>