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Медленная, широкая и очень певучая музыка Рахманинова.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Второго концерта Рахманинова: музыка, которая поёт
</a:t>
            </a:r>
            <a:endParaRPr lang="en-US" sz="2329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написал Второй концерт в 1900–1901 годах. После трудного периода он создал музыку, которая стала одной из самых любимых в русской классике.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Второй концерт Рахманинова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вторая часть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спокойный оркестр. Он будто открывает занавес перед большой и мягкой музыкальной картиной.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Вступает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фортепиано. Оно не спешит и сразу начинает петь длинную, красивую мелодию.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раскрывается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становится шире и теплее. Музыка словно растёт, дышит и наполняется чувствами.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снова успокаивается. Мелодия мягко затихает, как вечерний свет.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здесь не спорит с оркестром. Оно словно поёт вместе с ним, и от этого музыка становится особенно нежной и доверительной.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 ночная музыка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напоминает тихий вечер, когда всё вокруг замирает. В ней слышны плавные мелодии, тёплые струнные звуки и очень спокойное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мелодия части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возвращается снова и снова, но каждый раз немного меняется. Поэтому в ней можно услышать разные чувства и оттенки настроения.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есть надежда, лёгкая грусть и доброта. Она не торопится, а просто красиво рассказывает свою историю.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звучит спокойно и широко. Она тянется длинной фразой, как большая песня, которую хочется слушать до самого конца.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фортепиано особенным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Поющий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звучит очень мягко и напевно. Кажется, будто инструмент не играет, а тихо и красиво рассказывает свою песню.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становится быстрее и выше. Эти пассажи нужны не для похвальбы, а чтобы мелодия звучала живо и выразительно.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оркестром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отвечает оркестру и вместе с ним строит музыку. Получается спокойный и очень дружелюбный диалог.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оркестра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поют длинными фразами. А духовые добавляют светлые краски, как маленькие огоньки в сумерках.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создаёт для мелодии широкий и красивый фон. Он помогает музыке звучать так, будто перед нами открыто большое пространство.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фортепиано оркестр превращает музыку в большую спокойную волну. Она не накрывает, а мягко уносит слушателя.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рождает музыка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слышится далёкий свет. Он будто зовёт вперёд и делает настроение чуть теплее.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напоминает спокойную реку. Она течёт плавно, без резких поворотов и громких всплесков.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тихую дорогу в сумерках. Всё вокруг спокойно, и шаги звучат очень мягко.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грустные места звучат красиво и нежно. В них нет страха, только тихая, добрая память.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50974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нравится слушателям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легко запоминается, потому что она длинная, певучая и очень душевная. После первого прослушивания она надолго остаётся в памяти.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нет спешки. Можно спокойно слушать, как одна красивая фраза переходит в другую и не теряет своей мягкости.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слушатели любят эту часть за её доброту и свет. Она звучит так, будто музыкант говорит с нами по-настоящему.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как рассказчик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в этой части похоже на тихого рассказчика. Оно говорит мягко, спокойно и очень искренне. Здесь важно не быть громким, а петь красиво и ровно.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так трогает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звучит как спокойная мысль. Из-за этого музыка кажется близкой и понятной, будто кто-то делится с нами очень доброй историей.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больших волнообразных подъёма и спада помогают музыке дышать и не замирать. Именно поэтому спокойная часть кажется живой, а не неподвижной.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контраст между тишиной и ростом чувства особенно заметен.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Второго концерта для фортепиано с оркестром С. В. Рахманинова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вторая часть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музыкальных эпизодов во второй части Adagio sostenuto.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первой и третьей частями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приносит блеск и радость, поэтому медленная середина особенно важна. Она создаёт контраст, как тихий вечер перед ярким праздничным утром.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второй части концерт звучал бы как дорога без остановки. Именно она соединяет разные настроения в одно большое и цельное музыкальное путешествие.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концерта звучит энергично и стремительно, а вторая словно делает глубокий вдох. Она даёт слушателю отдых, чтобы потом сильнее почувствовать возвращение движения.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похожая на широкую реку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Рахманинова мелодии часто тянутся долго и свободно, словно большая река. Во второй части это слышно особенно ясно: тема не спешит, а спокойно раскрывает красоту каждого звука и каждой паузы.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создают мягкое, бархатное звучание, похожее на вечерний свет в окне. Духовые добавляют лёгкие краски, и музыка кажется объёмной, тёплой и очень человечной.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как голос души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фортепиано звучит не как показ силы, а как искренний рассказ. В ней слышны мягкость, внутреннее волнение и особая русская интонация, которая делает музыку близкой и запоминающейся.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Рахманинова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музыку трудно исполнять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взять очень ровный, красивый звук. Если нажать слишком резко, исчезнет нежность, а если слишком слабо — мелодия не зазвучит.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Пианист должен долго вести фразу, не ломая её на кусочки. Здесь особенно важно чувство темпа: музыка должна двигаться, но не торопиться.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трудное — сохранить тепло и спокойствие до последней ноты. Музыка должна прозвучать живо, но при этом остаться мягкой и поющей.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слушании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 фортепиано отвечает оркестру. Это похоже на спокойный разговор, где никто не спорит, а каждый бережно продолжает мысль другого.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Послушайте плавные переходы между эпизодами. Вторая часть не любит резких поворотов: она словно скользит вперёд и тихо меняет своё настроение.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Слушайте, как одна и та же тема появляется снова, но уже с новыми красками. Иногда она звучит тише, иногда шире, и от этого становится ещё интереснее.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стала известной эта часть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музыку часто исполняют отдельно, потому что она сама по себе очень красива. В ней есть законченная история, как в маленьком фильме без слов.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запоминается сразу, даже если слушатель не знает названия концерта. Она звучит очень понятно и трогательно, поэтому её легко узнать с первых тактов.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второй части подходит для радио, концертов и кино, где нужна светлая, тёплая атмосфера. Мелодия помогает создать чувство памяти, надежды и тихой радости.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таким выступлениям Второй концерт Рахманинова стал известен во всём мире. Люди слышали его снова и снова и запоминали не только имя композитора, но и саму музыку.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слушатель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музыка просто спокойная и тихая. Но постепенно в ней появляется внутренняя сила, и слушатель чувствует: тишина тоже может быть очень выразительной.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есть светлая грусть, память о чём-то дорогом и очень тёплое человеческое чувство. Поэтому она звучит близко и понятно даже тем, кто впервые слышит Рахманинова.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17" y="1022089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второй части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течёт медленно и ровно, как тихий вечер. Это помогает услышать каждую фразу и не пропустить ни одного красивого поворота мелодии.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мелодия звучит так, будто её кто-то поёт без слов. Она длинная, мягкая и очень запоминающаяся, как добрая колыбельная для слушателя.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не просто играет ноты, а передаёт настроение. Оно говорит тихо, потом смелее, и снова возвращается к мягкому, задумчивому звучанию.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окружает фортепиано тёплым фоном и помогает мелодии раскрыться. Струнные и духовые вместе создают просторное, спокойное и очень красивое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остаётся любимой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Второго концерта Рахманинова соединяет тишину, красоту и внутреннюю силу. Она звучит как добрый разговор, который хочется слушать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2026-05-24T22:51:12Z</dcterms:created>
  <dcterms:modified xsi:type="dcterms:W3CDTF">2026-05-24T22:51:12Z</dcterms:modified>
</cp:coreProperties>
</file>