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Тайна, страх и борьба добра со злом в одном человеке.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Л. Стивенсон. «Странная история доктора Джекила и мистера Хайда»: главные темы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— шотландский писатель XIX века, а повесть вышла в 1886 году. Тогда читателей особенно занимали наука, загадки человеческой психики и нравственный выбор, поэтому история Джекила и Хайда сразу привлекла внимание.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Льюис Стивенсон и эпоха повести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тайна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Лондон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фрагментов действие переносится на тревожную улицу Лондона, где сразу чувствуется скрытая опасность и напряжение.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с девочкой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Энфилд рассказывает о человеке по имени Хайд, который грубо обошёлся с маленькой девочкой и вызвал возмущение свидетелей.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подозрение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эпизода становится ясно: с Хайдом связано что-то мрачное, странное и по-настоящему пугающее.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держится резко, говорит отрывисто и ведёт себя грубо. В нём чувствуется холодность и жестокость, поэтому люди воспринимают его как почти звериную, тёмную силу.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мистера Хайда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Хайд почти не описан подробно, но окружающие сразу ощущают в нём нечто неприятное и опасное. Его присутствие вызывает отталкивание ещё до того, как он что-либо скажет.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Джекил как уважаемый человек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окружён порядочными людьми, соблюдает правила поведения и производит впечатление спокойного, воспитанного джентльмена.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фоне Хайд кажется полной противоположностью: там, где Джекил вызывает доверие, Хайд рождает страх и неприязнь.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Джекил — богатый врач и учёный, который живёт в красивом доме и занимает заметное место в обществе.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тайна в повести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во фрагментах повести от первого тревожного эпизода к раскрытию личности.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5211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55188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Мистер Аттерсон — человек, который расследует загадку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Адвокат и друг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Аттерсон связан с Джекилом давней дружбой и смотрит на события спокойно, без поспешных выводов, стараясь понять факты.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странные детали, сопоставляет поступки людей и постепенно понимает, что за внешним спокойствием скрыта опасная тайна.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рассуждения читатель шаг за шагом приближается к разгадке и видит, как тревога в сюжете нарастает.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сюжете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связаны одной тайной и постепенно приближают читателя к её раскрытию.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по-разному приближаются к одной разгадке: кто-то наблюдает, кто-то сообщает, а кто-то скрывает правду.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повести Р. Л. Стивенсона «Странная история доктора Джекила и мистера Хайда»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человек может скрывать противоположные желания и поступки. Именно это делает историю Джекила не только загадочной, но и психологически глубокой.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уживаются в одном человеке и вступают в борьбу.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Р. Л. Стивенсона «Странная история доктора Джекила и мистера Хайда»
</a:t>
            </a:r>
            <a:endParaRPr lang="en-US" sz="6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тревога в сюжете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обычный эпизод постепенно превращается в настоящую загадку для героев и читателя.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правде, тем сильнее напряжение: сюжет строится как движение от удивления к страху.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повести Р. Л. Стивенсона; условная оценка напряжения по ключевым эпизодам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Лондон в повести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у Стивенсона кажется неуютным и настороженным. Туман, пустые улицы и поздний час усиливают ощущение скрытой опасности и ожидания чего-то тревожного.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источник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фон связан с готической традицией: место действия само помогает создавать страх. Сумрачные дома и закрытые двери делают тайну Джекила и Хайда еще более напряженной.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опыт доктора Джекила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Поначалу превращение кажется выходом из трудной ситуации. Однако Хайд быстро начинает жить собственной жизнью и усиливает то, что в Джекиле было скрыто.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средство дает ему возможность менять облик и освобождаться от привычных ограничений. Но вместе с этим исчезают и нравственные границы, удерживавшие его раньше.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Джекил не просто наблюдает за человеком, а пытается вмешаться в саму природу личности. Его эксперимент рожден надеждой избавиться от внутреннего разлада.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показывает: научный опыт без ответственности может стать опасным. Знание само по себе не делает человека лучше, если оно не связано с совестью.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научного опыта к трагедии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внутреннее желание Джекила приводит к постепенной утрате контроля и трагическому финалу.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в человеке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Хайд становится выражением той части личности, которую Джекил старается подавить и спрятать от других. Он словно выносит наружу тайные желания и дурные импульсы.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Джекил выглядит как воспитанный и благородный человек, которому доверяют окружающие. Однако за этим спокойным обликом скрывается сложный и опасный внутренний мир.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напоминает: внешний вид не всегда говорит правду о человеке. Настоящий характер раскрывается по поступкам, а не по положению в обществе.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Джекила и Хайда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увидеть главный конфликт повести: борьбу между достойным обликом и скрытой тьмой внутри одного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Л. Стивенсон, «Странная история доктора Джекила и мистера Хайда» (фрагменты)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показывает, что один и тот же человек может скрывать противоположные начала, а окружающие замечают это прежде всего по поступкам.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Хайд у окружающих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Хайд пугает не только поступками, но и самой атмосферой, которая возникает рядом с ним. Его образ запоминается даже без подробного портрета.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страх и отвращение: именно они делают Хайда особенно опасным и подчеркивают его связь с насилием и тайной.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фрагментов повести Р. Л. Стивенсона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и раскрытие тайны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признания и странные распоряжения помогают собрать картину по частям. Читатель вместе с героями понимает, как долго тайна скрывалась за внешним спокойствием.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Разоблачение ведет к трагедии, потому что Джекил уже не может остановить последствия своего выбора. Финал показывает: жизнь в обмане разрушает человека изнутри.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ясно, что Джекил и Хайд не просто связаны, а являются двумя проявлениями одной личности. Это объяснение меняет смысл всех прежних событий.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 нравственный смысл повести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отделить в себе добро от зла оборачивается не освобождением, а бедой. Автор показывает: человек становится слабее, когда начинает жить двойной жизнью.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Стивенсон подчеркивает, что за поступки всегда приходится отвечать. Нельзя надеяться, что дурные желания исчезнут сами, если их спрятать глубоко внутри.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честно смотреть на собственные недостатки. Осознанная работа над собой важнее, чем желание избавиться от неприятной стороны личности любой ценой.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произведения понятен и сегодня. Оно напоминает, что выбор между добром и злом всегда имеет последствия для самого человека и для окружающих.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остается интересной сегодня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выборе, который знаком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Джекила и Хайда понятна современным школьникам, потому что каждый сталкивается с выбором между правильным и удобным. На иллюстрации маска и тень на одном лице хорошо передают идею скрытой двойственности и внутреннего разлада.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 тайной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звучит как напоминание: то, что спрятано от других, все равно может выйти наружу. Образ человека в маске помогает увидеть, как внешнее спокойствие иногда скрывает тревогу, а тень рядом с лицом делает это чувство особенно сильным.
</a:t>
            </a:r>
            <a:endParaRPr lang="en-US" sz="10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Повесть, которая учит видеть себя честно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Джекила и Хайда соединяет тайну, фантастику и психологическую глубину. Она учит отвечать за свои поступки, не прятать темные желания и помнить: характер человека проявляется в выборе.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2026-05-22T11:39:26Z</dcterms:created>
  <dcterms:modified xsi:type="dcterms:W3CDTF">2026-05-22T11:39:26Z</dcterms:modified>
</cp:coreProperties>
</file>