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строения организмов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единица строения, жизни и развития всего живого.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клеточной теории начался с микроскопа и первых наблюдений, а завершился созданием целостного научного представления о строении живых организмов и роли клетки в жизни каждого из них.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к научной теории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клеточные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живой организм состоит из одной клетки или множества клеток. Это положение объединяет растения, животных, грибы и бактерии в общую систему живой природы.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выступает элементарной единицей строения, функций и развития организма. Именно на клеточном уровне происходят обмен веществ, рост, восстановление и передача наследственных признаков.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клеток связано только с делением уже существующих клеток. Это объясняет непрерывность жизни, рост многоклеточных организмов и размножение одноклеточных форм.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клеток у разных групп организмов показывает общность происхождения живого. Клеточная теория помогает понять, почему для всех живых систем действуют единые биологические закономерности.
</a:t>
            </a:r>
            <a:endParaRPr lang="en-US" sz="11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клетки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мембрана, цитоплазма, наследственный материал и рибосомы встречаются у всех клеток. Эти структуры обеспечивают границу клетки, внутреннюю среду и синтез белка.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есть ядро и мембранные органоиды: митохондрии, эндоплазматическая сеть и аппарат Гольджи. Они обеспечивают разделение функций и более сложную организацию клетки.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растительной клетки характерны клеточная стенка, пластиды и крупная вакуоль. Эти структуры связаны с фотосинтезом, запасанием веществ, прочностью и поддержанием формы.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нет оформленного ядра: ДНК находится в нуклеоиде. При этом сохраняются мембрана, цитоплазма, рибосомы и клеточная стенка, обеспечивающие жизнедеятельность.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клетками заметны, но общий план строения сохраняется. Именно это подтверждает единство живого на клеточном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растений, животных и бактерий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общие черты клеток и их важные различия.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групп есть клеточная организация, но набор структур отражает разные способы жизни и специализацию.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биологии: строение клеток растений, животных и бактерий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69" y="1424825"/>
            <a:ext cx="152513" cy="17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частей клетки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Отделяет клетку от внешней среды и избирательно регулирует поступление веществ, сохранение внутреннего состава и обмен с окружающей средой.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внутренней средой клетки, в которой расположены органоиды и протекает большая часть реакций обмена веществ.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 ДНК и управляет работой клетки у эукариот, так как через наследственную информацию контролируется синтез белков.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клеточное дыхание и образование АТФ — универсального источника энергии для процессов жизнедеятельности.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Придаёт прочность и форму клеткам растений и бактерий, а также помогает им сохранять устойчивость к внешним воздействиям.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связывает молекулярный уровень с уровнем тканей, органов и целого организма, поэтому именно здесь концентрируются основные жизненные процессы.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сложнее взаимодействие структур, но фундаментом остаётся клетка.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уровней организации живой природы, 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клеток формируется организм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рост, специализацию и объединение клеток в многоклеточном 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и наследственная преемственность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удваивает ДНК, чтобы каждая дочерняя клетка получила полный набор наследственной информации и смогла работать самостоятельно.
</a:t>
            </a:r>
            <a:endParaRPr lang="en-US" sz="1432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 эукариот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образование двух генетически одинаковых клеток из одной исходной соматической клетки, сохраняя стабильность наследственного материала.
</a:t>
            </a:r>
            <a:endParaRPr lang="en-US" sz="1426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деление служит способом размножения, а у многоклеточных — основой роста, обновления тканей, заживления ран и замены отмерших клеток.
</a:t>
            </a:r>
            <a:endParaRPr lang="en-US" sz="14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и доказательства клеточной теории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пробки к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1665 году Роберт Гук рассмотрел тонкий срез пробки и увидел множество мелких ячеек, которые напомнили ему монастырские кельи. Так в науку вошёл термин «клетка», хотя истинное значение этого открытия стало понятным намного позже.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техника изменила биологию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позволил учёным XIX–XX веков изучать ядро, хромосомы и деление клеток, а электронная микроскопия раскрыла строение мембран, митохондрий, рибосом и эндоплазматической сети. Благодаря этому клеточная теория стала не предположением, а доказанным знанием.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эукариоты: два типа клеточного строения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всех клеток есть общие основы, но уровень внутренней организации различается: у эукариот строение сложнее и больше специализированных структур.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прежде всего с наличием ядра и мембранных органоидов, однако общий клеточный принцип сохраняется у всех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573365"/>
            <a:ext cx="4867800" cy="2283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Положения теории и их биологический смысл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ключевые положения клеточной теории объясняют строение, работу и происхождение живых организмов.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не только описывает строение организмов, но и объясняет их развитие, размножение и родство разных групп живого.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клеточной теории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теории для биологии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связала ботанику, зоологию и микробиологию в общую систему знаний, показав, что разнообразие живого имеет единый структурный фундамент.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наук о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стала отправной точкой для цитологии, гистологии и эмбриологии, а затем — для молекулярной биологии и современной генетики, изучающих жизнь на клеточном уровне.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ей стало возможно объяснять передачу признаков, работу ДНК, деление клеток и связь между наследственной информацией и признаками организма.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помогает разбираться в регенерации тканей, развитии болезней и особенностях органов, поэтому остаётся одной из базовых идей школьной биологии.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в многоклеточном организме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приспособлен к приёму и передаче сигналов: у него есть длинные отростки, множество контактов с другими клетками и высокая чувствительность к изменениям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 переносит кислород благодаря содержанию гемоглобина и форме, увеличивающей площадь поверхности; его строение максимально приспособлено к транспортной функции.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клетка содержит сократительные белки, позволяющие ей укорачиваться и создавать движение; именно специальная организация определяет её основную функцию.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клетки выполняют разные функции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ДНК может работать по-разному: в разных клетках активируются разные участки генома, а это меняет состав белков и набор выполняемых задач.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клетки определяется не только наследственной информацией, но и тем, какие гены включены и как сформирована её внутренняя организация.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механизмов клеточной дифференцировки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уточнения клеточной теории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описывает строение живых организмов, однако вирусы в неё не входят: они не имеют клеточного строения и проявляют свойства живого только внутри клетки хозяина.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различает одноклеточные и многоклеточные организмы. В первом случае одна клетка выполняет все жизненные функции, во втором — клетки специализируются.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подтверждение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молекулярной биологии, генетики и микроскопии уточнили детали строения клеток, но не изменили главный вывод: клетка остаётся основной единицей живого.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признакам организма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через белки определяет свойства клеток, тканей, органов и всего организма.
</a:t>
            </a:r>
            <a:endParaRPr lang="en-US" sz="10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создавшие клеточную теорию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открытия разных учёных поэтапно привели к формулировке и уточнению клеточной теории.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сложилась постепенно: от первых микроскопических наблюдений к общему выводу о клеточном строении живых организмов.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клеточной теории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клеточной теории сегодня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лежит в основе анализа крови, цитологической диагностики и выявления изменений, связанных с воспалением, наследственными нарушениями и опухолями.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фармакология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позволяют проверять действие лекарств, изучать реакцию тканей на вещества и подбирать более точные методы лечения.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клеток необходимо для выращивания клеточных линий, разработки биопрепаратов и применения методов генной инженерии.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процессов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помогает понять регенерацию тканей, рост организма, работу иммунной системы и причины многих заболеваний на уровне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язык живой природы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показала, что всё живое подчиняется единому принципу строения, а различия между организмами определяются специализацией клеток и уровнем их организации.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2026-06-01T19:38:19Z</dcterms:created>
  <dcterms:modified xsi:type="dcterms:W3CDTF">2026-06-01T19:38:19Z</dcterms:modified>
</cp:coreProperties>
</file>