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II. Im Märchenland: путешествие по стране сказок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помогают учить немецкий через героев, чудеса и понятные слова.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помощник в изучении немецкого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повторения и знакомые сюжеты делают немецкий язык понятным и запоминающимся. В сказках легко увидеть, кто действует, где происходит событие и что означает новое слово по картинке, жесту и ситуации.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сказке по-немецки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 знакомому сюжету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уже известен по сказке, новое немецкое слово запоминается быстрее. Ребёнок связывает его с действием героя, картинкой и важным событием.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образ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4 класса особенно полезно узнавать персонажа не только по переводу, но и по внешности. Так немецкое слово сразу становится частью понятной истории.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König, die Königin, der Prinz и die Prinzessin часто встречаются в сказках. Они помогают быстро назвать важного героя и понять его роль в сюжете.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и опасные персонажи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Hexe, der Zwerg и der Drache делают историю яркой и сразу задают настроение. Эти слова легко узнаются по иллюстрации и помогают читать сказку без долгих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где начинается приключение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дом и замок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der Wald, das Haus и das Schloss часто становятся главными местами действия. Здесь герой встречает испытание, находит подсказку или попадает в необычную ситуацию.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Башня, деревня и дорога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Turm и das Dorf делают картину сказки ещё живее. Лесная дорога ведёт к приключению, а свет в окнах намекает, что чудо уже совсем близко.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двигают сказку вперёд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gehen, laufen и kommen показывают путь героя. С ними легко описать, как персонаж отправляется в лес, спешит к замку или приходит к нужному месту.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suchen, finden и helfen помогают увидеть главное действие истории. Герой ищет, находит и получает поддержку, а значит, сказка становится понятной по шагам.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sprechen делает диалоги живыми и короткими. В заданиях он помогает составлять простые предложения о том, кто что сказал и почему это важно.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сказочного сюжета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обычно развивается короткая сказка в учебном тексте.
</a:t>
            </a:r>
            <a:endParaRPr lang="en-US" sz="15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герои сказки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freundlich помогает показать героя, с которым приятно говорить и легко дружить. Такой персонаж умеет слушать других и не забывает о вежливости.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böse и gemein сразу показывают опасного или неприятного героя. Ребёнку проще понять поступок персонажа, когда он видит такую языковую подсказку.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mutig и klug описывают героя, который не пугается трудностей и умеет думать. В сказке именно такой персонаж чаще всего находит верное решение.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gierig помогает заметить героя, который хочет слишком много и забывает о других. Контраст добрых и злых качеств делает сказочный текст выразительным и 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сказку шаг за шагом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обычной жизнью, и всё кажется спокойным. Ученику важно найти, кто действует и где происходит событие.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просьба, запрет или трудный выбор. Здесь помогают вопросы Wer? Was? Wo? Warum?, потому что ответ обычно спрятан рядом с действием.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выполняет задание и меняет ситуацию к лучшему. В коротком тексте это видно по одному-двум предложениям, а финал обычно добрый.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герою в пути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птица на лесной тропинке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герой замечает птицу, которая будто знает дорогу лучше всех. Она садится на ветку, подаёт знак и ведёт дальше. Такой Helfer не говорит много, но его Rat помогает избежать ошибки и не свернуть не туда.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старик у маленького моста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моста сидит старик с тёплой улыбкой и спокойным взглядом. Он делится советом, показывает короткий путь и поддерживает героя добрым словом. В сказке такой Freund часто появляется вовремя, когда нужно не только идти, но и думать.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именно повторение шагов, заданий и встреч делает историю понятной даже младшим школьникам.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сюжет легче для запоминания и помогают заметить порядок событий.
</a:t>
            </a:r>
            <a:endParaRPr lang="en-US" sz="1596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типичных сказочных сюжетов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слова и устойчивые формулы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сказки часто открываются привычными словами и оборотами, по которым сразу узнаётся начало истории. Они создают ощущение, что сейчас случится что-то необычное и доброе.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такие формулы мягко завершают рассказ. Благодаря им история звучит цельно: сначала — чудо и ожидание, потом — испытание, а затем — спокойный финал.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помогают запомнить текст и следить за сюжетом без лишнего труда. Ребёнок слышит знакомый ритм, а затем легче узнаёт слова и действия героев.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26361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788" y="3227236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26361"/>
            <a:ext cx="5265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имена немецкой сказки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 и Вильгельм Гримм собрали и записали множество народных сказок. Их работа сохранила для читателей яркие сюжеты, которые знают и сегодня.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Белоснежка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Schneewittchen помогает запомнить, как немецкое слово может звучать красиво и необычно. История о Белоснежке особенно хорошо подходит для чтения с иллюстрациями.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Шапочка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Rotkäppchen — одна из самых узнаваемых сказок. В ней легко увидеть короткое название, ясный сюжет и героя, которого сразу можно представить по картинке.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Хансель и Гретель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Hänsel und Gretel показывает, что даже простые имена могут стать частью знаменитой сказки. Эта история запоминается приключением, лесом и домиком из сладостей.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предметы по-немецки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Zauberstab — волшебная палочка. Она сразу подсказывает, что в сказке возможны чудеса, превращения и неожиданные решения, которые меняют ход истории.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4 класса такие слова удобны тем, что их можно быстро узнать на картинке и использовать в коротком предложении: предмет есть, действие понятно, история движется вперёд.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Lampe и der Hut тоже нередко становятся важными деталями сюжета. Один предмет освещает путь, другой помогает скрыться, узнать героя или начать новое приключение.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Schlüssel, der Spiegel и der Ring часто помогают герою открыть тайну, увидеть правду или найти нужную дверь. Эти слова легко связать с рисунком и действием.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которые ведут себя как герои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спутник с хитрой улыбкой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животное может стать не просто зверем, а настоящим помощником героя. Der Fuchs, например, часто выглядит умным и немного хитрым, поэтому его легко представить рядом с лесной тропинкой и тайным советом.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Сильные, быстрые и очень сказочные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Wolf, der Bär и das Pferd помогают показать разные характеры и движения в сюжете. Один зверь кажется опасным, другой — сильным, а третий — верным спутником, который несёт героя через трудный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для сказочного диалога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помогают оживить сказку и сделать чтение похожим на маленький спектакль. Фраза Guten Tag! сразу задаёт дружелюбное начало разговора между героями.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Danke schön! и вопрос Wer bist du? делают диалог живым и понятным. Такие фразы помогают говорить по-немецки уверенно, даже если текст совсем короткий.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Ich helfe dir. и Komm mit! удобны для сцен с помощью и путешествием. Они легко запоминаются, потому что связаны с движением, жестом и понятной ситуацией.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принимает правильное решение
</a:t>
            </a:r>
            <a:endParaRPr lang="en-US" sz="285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в сказке герой проходит выбор от сомнения к верному поступку.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на уроке немецкого языка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по сюжету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запоминать слова не по списку, а в действии. Когда герой идёт, ищет или помогает, новое слово сразу становится понятным и живым.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добрые правила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истории напоминают о дружбе, вежливости и помощи слабым. Эти идеи хорошо соединяются с простыми немецкими словами и короткими предложениями, которые дети уже умеют использовать.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характер героя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поступкам легко понять, кто добрый, смелый или ленивый. Такая работа учит читать внимательнее и замечать смысл, а не только внешний вид персонажа.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подходит именно младшим школьникам: она соединяет игру, чтение и новые слова в понятный и весёлый формат.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особенно хорошо откликается на сказки с короткими репликами, повторениями и яркими картинками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целевой аудитории презентации: junior-school, 8–10 лет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собственная сказочная страна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моей сказочной стране есть высокий замок, мост через реку и лесная тропинка, которая ведёт к тайному месту. На карте легко показать, где начинается приключение и кто живёт рядом.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могут жить смешные и добрые герои, а ещё дерево-помощник и зверь-спутник. Такая страна помогает придумать свой сюжет и сразу представить его как живую картину.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Märchenland — где язык становится приключением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путешествия по стране сказок остаются не только новые слова, но и уверенность: немецкий язык можно учить через историю, картинку, действие и добрый финал.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2026-05-25T04:22:19Z</dcterms:created>
  <dcterms:modified xsi:type="dcterms:W3CDTF">2026-05-25T04:22:19Z</dcterms:modified>
</cp:coreProperties>
</file>