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не стареют: любовь, выбор, верность, добро и зло.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разных эпох обращаются к похожим вопросам, потому что они важны каждому человеку. Меняются времена и детали жизни, но чувства, поступки и нравственные выборы остаются узнаваемыми.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снова и снова говорит об одном и том же
</a:t>
            </a:r>
            <a:endParaRPr lang="en-US" sz="213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произведениях бывает разной: к человеку, к родителям, к друзьям, к родному дому и к Родине. Через это чувство автор показывает глубину характера героя.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сюжетах любовь часто проходит испытания: разлуку, ревность, сомнение, жертвенность и верность. Именно трудности помогают понять, насколько сильны чувства персонажей.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тема любви звучит в лирике, повестях и романах. Она делает текст эмоциональным и позволяет читателю увидеть, что для героя по-настоящему важно.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одна из главных тем литературы
</a:t>
            </a:r>
            <a:endParaRPr lang="en-US" sz="28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дом часто означает не только место, где живут люди. Это образ тепла, детства, привычного уклада и того, что человек хранит в памяти всю жизнь.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 в художественном мире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образ памяти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показывает заботу, воспитание и ответственность перед близкими. Через семейные отношения писатели раскрывают характер героя и нередко поднимают вопрос о конфликте поколений.
</a:t>
            </a:r>
            <a:endParaRPr lang="en-US" sz="1595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школа чувств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темы переплетаются внутри одного произведения, а не существуют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выбор и добро с злом занимают ведущие места, потому что именно они чаще становятся основой конфликта.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по литературе 8 класса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вечные темы чаще всего встречаются в литературе
</a:t>
            </a:r>
            <a:endParaRPr lang="en-US" sz="22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верность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строится на открытости и уверенности в человеке рядом. Без доверия невозможно понять, кто действительно готов поддержать в трудный момент.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помогает не только словами, но и поступками. В литературе это особенно заметно в ситуациях, когда герою нужна защита, совет или просто участие.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Ссора, опасность или трудный выбор проверяют прочность связи между людьми. Автор показывает, кто способен сохранить верность, а кто предает ради выгоды.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отношений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 становится мерилом человеческой честности. На его фоне особенно ясно видно, насколько герой умеет быть добрым, смелым и надежным.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сила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тема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герой приходит к решению и отвечает за него.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обычно проявляется через жестокость, обман, корысть и равнодушие. Писатели показывают, как эти качества разрушают отношения между людьми и приводят к тяжелым последствиям.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литературных произведениях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литературе связано с милосердием, справедливостью и помощью слабому. Такие герои действуют не ради выгоды, а ради другого человека и общего блага.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добра и зла помогает читателю быстро увидеть нравственный смысл произведения. Через поступки героев становится ясно, какой путь автор считает верным.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узнавать тему в тексте и понимать ее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выражается разными образами, но сохраняет общий нравственный смысл.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 и их литературные признаки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художественным произведениям школьной программы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мир в литературе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показывает разрушение, страх, разлуку и подвиг. Она заставляет задуматься о цене человеческой жизни и о том, как много значит мирный день.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мира связана с надеждой, возвращением домой и восстановлением жизни. В литературе рядом с ней часто появляются письмо с фронта, память о близких и радость тишины.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не просто рассказывают историю, а заставляют читателя соотносить её с собственным опытом и переживаниями.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литература вовлекает через сочувствие и надежду: именно они помогают понять героя и его нравственный выбор.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программы; оценочные значения для наглядной диаграммы.
</a:t>
            </a:r>
            <a:endParaRPr lang="en-US" sz="1205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литературные произведения о вечных темах
</a:t>
            </a:r>
            <a:endParaRPr lang="en-US" sz="21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увидеть, что красота в литературе связана не только с образом, но и с мыслью, интонацией и поступком героя.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уровня красоты обычно выделяют в художественном тексте: внешнюю, речевую и внутреннюю.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литературы: обобщение школьного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тема свободы и ответственности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ситуации, где нужно решить, как поступить. Уже здесь становится ясно, что свобода связана не с удобством, а с личной позицией.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выбор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действует по совести или под влиянием страха, выгоды, давления. Литература показывает, что любой выбор изменяет судьбу героя и отношения с другими.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Решение и его цена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приходит ответственность: герой принимает результат своего выбора, исправляет ошибку или отвечает за неё перед людьми и собственной совестью.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Последствия поступка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показывают природу как отражение внутреннего состояния героя. Тихий пейзаж помогает передать покой, а гроза или буря — тревогу, напряжение и страх.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литературе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делают текст живым и зримым. Через лес, море, поле или дорогу автор подчеркивает путь человека, перемены в его жизни и связь с миром.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род литературы выбирает свой путь: через чувство, событие или действие героев. Это делает одну и ту же тему по-разному 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и эпос обращаются к вечным темам чаще, но драма точнее всего показывает столкновение характеров в настоящем действии.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программы; оценочные значения для сравнительной диаграммы.
</a:t>
            </a:r>
            <a:endParaRPr lang="en-US" sz="1205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литературы чаще используют вечные темы
</a:t>
            </a:r>
            <a:endParaRPr lang="en-US" sz="23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вечную тему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тему по конфликту, поступкам героев и нравственному вопросу.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лучше понимать себя: свои чувства, сомнения, страхи и надежды. Через героев школьник видит, что сложные переживания знакомы многим людям.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вечные темы важны для восьмиклассников
</a:t>
            </a:r>
            <a:endParaRPr lang="en-US" sz="218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замечать нравственную сторону поступков. Читатель видит, почему важно быть честным, верным, справедливым и уметь отвечать за свои решения.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вечных тем развивает умение рассуждать и сравнивать. Это помогает не только на уроках, но и в общении с одноклассниками и взрослыми.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темы делают чтение ближе к жизни подростка. Дружба, конфликт, выбор и отношение к близким легко узнаются в школьной среде и дома.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темы, признаков и образов помогает быстрее находить смысл произведения и видеть, как одна тема раскрывается разными художественными средствами.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вечной темы есть свои устойчивые признаки, но художественные образы могут меняться в зависимости от эпохи и автора.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вечных тем и их художественных признаков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произведениях вечные темы раскрываются через усадьбы, письма, кареты, дуэли и строгие правила общества. Эти детали помогают увидеть эпоху, но не меняют самого человеческого смысла.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вечные темы меняются в разных эпохах
</a:t>
            </a:r>
            <a:endParaRPr lang="en-US" sz="292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текстах те же темы проявляются через школу, городскую жизнь, телефон, интернет и семейные разговоры. Быт становится другим, а чувства, конфликт и нравственный выбор остаются похожими.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читатель узнаёт в героях людей своего времени и прошлого. Литература показывает, что любовь, дружба, долг, совесть и надежда не зависят от 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вечных темах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темы делают литературу близкой каждому читателю: через них мы понимаем героев, учимся различать добро и зло и лучше видим ценность человеческой жизни.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2026-05-19T05:46:15Z</dcterms:created>
  <dcterms:modified xsi:type="dcterms:W3CDTF">2026-05-19T05:46:15Z</dcterms:modified>
</cp:coreProperties>
</file>