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обзор: Тип Кольчатые черви и его значение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кольчатых червей – важная группа сегментированных беспозвоночных животных.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и исторический контекст изучения кольчатых червей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— изучаемая с XIX века группа животных, населяющая морские, пресноводные и почвенные экосистемы. Их особенность — сегментированное тело и развитые системы кровообращения и регенерации.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основные классы кольчатых червей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— преимущественно морские, с многочисленными щетинками на параподиях, разнообразны по форме и образу жизни.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Малощетинковые — обитают в пресной воде и почве, типичный представитель — дождевой червь, играющий важную роль в почвообразовании.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— пресноводные и наземные паразиты или свободноживущие, имеют присоски и особые адаптации к паразитизму.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и размеры представителей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и гиганты мира кольчатых червей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кольчатых червей варьируются от микроскопических полихет длиной около 1 мм до внушительных морских форм длиной до 3 метров, например Eunice aphroditois, удивляющей своей величиной.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виды преобладают по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70% видов кольчатых червей встречаются в морских водах, где они занимают важные экологические ниши в различных биотопах от береговых до глубоководных зон.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представители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Классическими примерами являются дождевой червь, известный своими почвоулучшающими свойствами, медицинская пиявка и многочисленные красочные морские полихеты.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придатки и щетинки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малощетинковых и многощетинковых на сегментах располагаются щетинки, помогающие в движении. Полихеты имеют параподии — разветвленные придатки с кисточками щетинок для передвижения и дыхания.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Сегментированное тело и покровы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кольчатых червей состоит из последовательных сегментов, каждый имеющий мышцы, нервы и кровеносные сосуды. Поверхность покрыта плотной кутикулой, обеспечивающей защиту.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кольчатых червей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состоит из трех зародышевых слоев и истинной полости — целомы, заполненной жидкостью, которая выполняет функцию гидроскелета, поддерживая форму и облегчая движение.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расположены развитые мышечные системы для локомоции, замкнутая кровеносная система и органы выделения, что обеспечивает жизнедеятельность и регуляцию обмена веществ.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и органы движения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и дыхательная системы кольчатых червей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кольчатых червей кровеносная система замкнутая: кровь циркулирует по основным сосудам — спинному и брюшному, соединённым кольцевыми сосудами.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дождевых червей есть кольцевые сосуды, выполняющие функцию сердца, поддерживая непрерывный кровоток и доставку питательных веществ.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происходит преимущественно через тонкий кожный покров, что требует поддержания влажности для дыхания.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полихеты дополнительно имеют жабры, позволяющие эффективно получать кислород в водной среде.
</a:t>
            </a:r>
            <a:endParaRPr lang="en-US" sz="9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координация движений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кольчатых червей представлен надглоточным ганглием, обеспечивающим обработку информации и координацию.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Брюшная нервная цепочка состоит из парных ганглиев в каждом сегменте, что обеспечивает локальную регуляцию движений и рефлексы.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ганглиев отходят нервы, связывающие органы чувств и мышцы, поддерживая реакцию организма на внешние стимулы.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кольчатых червей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малощетинковых и пиявок — гермафродиты, способные самостоятельно производить мужские и женские гаметы.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обычно раздельнополые, их развитие включает оплодотворение с образованием личинок, проходящих стадии метаморфоза.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способны к бесполому размножению, восстанавливая тело и давая начало новым особям через процессы регенерации и деления.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многощетинковые могут отрастить крупные части тела, демонстрируя впечатляющую регенерационную способность, важную для выживания и адаптации.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054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3 метров
</a:t>
            </a:r>
            <a:endParaRPr lang="en-US" sz="6054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29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длина тела некоторых морских многощетинковых видов значительно превышает обычные размеры кольчатых червей, что отражает их высокие способности к восстановлению.
</a:t>
            </a:r>
            <a:endParaRPr lang="en-US" sz="1629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морской 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широко распространены — их можно встретить во всех водных и наземных экосистемах. Морские многощетинковые обитают преимущественно в солёных морях, образуя разнообразные сообщества.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обитания и среды жизни кольчатых червей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Олигохеты предпочитают пресные воды и влажные почвы, где играют важную роль в круговороте веществ. Некоторые виды приспособлены к экстремальным условиям, включая глубоководные и засолённые участки.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кольчатых червей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активно аэрируют почву, улучшая её структуру и способствуя разложению органики, что повышает плодородие грунта и поддерживает растительный рост.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полихеты участвуют в переработке детрита, помогая очищать донные отложения и поддерживая баланс в морских пищевых цепях.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регулируют численность некоторых водных животных, предотвращая чрезмерное размножение и сохраняя экологическое равновесие в водоёмах.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96062"/>
            <a:ext cx="202200" cy="17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627" y="3197877"/>
            <a:ext cx="189000" cy="21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для человека и науки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служат популярной наживкой, значительно повышая уловы благодаря своим естественным повадкам и доступности.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пиявки используются в гирудотерапии для улучшения кровообращения и снятия воспалений в различных терапевтических процедурах.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кольчатых червей помогает понять процессы регенерации тканей, функционирование нервной системы и влияние токсинов на организм.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служат пищей для птиц и рыб, поддерживая устойчивость экосистем и обеспечивая биоразнообразие.
</a:t>
            </a:r>
            <a:endParaRPr lang="en-US" sz="10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0987" y="0"/>
            <a:ext cx="471152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851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передвижения у кольчатых червей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8750" y="3559629"/>
            <a:ext cx="34812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пиявок и полихет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Полихеты активно двигаются с помощью парных плавниковых выростов — параподий, а пиявки перемещаются с помощью присосок, прикрепляясь к субстрату и ползая по поверхности.
</a:t>
            </a:r>
            <a:endParaRPr lang="en-US" sz="1057" dirty="0"/>
          </a:p>
        </p:txBody>
      </p:sp>
      <p:sp>
        <p:nvSpPr>
          <p:cNvPr id="7" name="Text 3"/>
          <p:cNvSpPr txBox="1"/>
          <p:nvPr/>
        </p:nvSpPr>
        <p:spPr>
          <a:xfrm>
            <a:off x="288750" y="2273275"/>
            <a:ext cx="34812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дождевых червей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перемещаются с помощью поочерёдного сокращения мышц тела, используя щетинки для закрепления в почве, что позволяет им эффективно прокладывать ходы и избегать угроз.
</a:t>
            </a:r>
            <a:endParaRPr lang="en-US" sz="10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восприятие окружающей среды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обладают светочувствительными клетками, которые позволяют замечать изменения освещения и ориентироваться в среде при поиске пищи и опасностей.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Осязательные бугорки помогают им реагировать на прикосновения и вибрации, обеспечивая безопасность и координацию движений.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морских многощетинковых развиты глазки и чувствительные усики, служащие для обнаружения пищи, партнёров и избегания хищников.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виды и их особенности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— наиболее известные паразитические кольчатые черви, питающиеся кровью позвоночных животных и оказывающие влияние на здоровье хозяина.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медицинской пиявки содержит обезболивающие и разжижающие кровь вещества, что делает их важными в медицинской практике и биохимии.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морские многощетинковые также проявляют паразитические черты, питаясь тканями других беспозвоночных или рыб, что влияет на морские сообщества.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современной науке и исследованиях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— модельные организмы для изучения регенерации, благодаря своей способностью быстро восстанавливать утраченные сегменты.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Исследуют структуру их нервной системы, что помогает понять основы передачи нервных импульсов и координации движений в простых организмах.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кольчатыми червями позволяют оценивать влияние загрязняющих веществ на биологические функции и экосистемы.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дождевых червей изучены механизмы адаптации к различным условиям среды и экологическая устойчивость различных биотопов.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сохранение кольчатых червей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проблемы 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интенсивное использование пестицидов и химикатов ухудшило состояние почв и водоёмов, повлияв на численность кольчатых червей.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научного мониторинга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начали систематически исследовать влияние загрязнений и изменения местообитаний на популяции этих животных.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природоохранных мер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Разработаны программы по сокращению химических выбросов и восстановлению естественной среды обитания кольчатых червей.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охранных зон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специальные охраняемые территории и заповедники для сохранения биоразнообразия и устойчивого существования кольчатых червей.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кольчатых червях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Гигантский морской полихет Eunice aphroditois достигает длины до 3 метров, что делает его одним из самых длинных кольчатых червей в мире.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способны дышать через кожу, поэтому их необходимо сохранять во влажной среде для нормального газообмена и выживания.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пиявка используется в хирургии для улучшения кровотока и предотвращения тромбозов после операций.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известных видов кольчатых червей превышает 17 000, что свидетельствует о богатом разнообразии этой группы беспозвоночных.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кольчатых червей для природы и человека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играют ключевую роль в экосистемах и науке, обеспечивая биологическое равновесие и служа важными объектами исследований и практического применения человеком.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2026-05-09T15:40:26Z</dcterms:created>
  <dcterms:modified xsi:type="dcterms:W3CDTF">2026-05-09T15:40:26Z</dcterms:modified>
</cp:coreProperties>
</file>