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инструменты: музыка, которая живёт рядом с нами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Звучат рядом с нами: весело, звонко и по-народному!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материалов к живой музыке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создавали из дерева, кожи, металла и тростника. Они нужны были не только для песен, но и для игр, хороводов и праздников. Так музыка переходила от мастера к музыканту и от поколения к поколению.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струны помогают балалайке звучать легко, бойко и очень празднично.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устройство балалайки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струны обычно есть у балалайки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Домра — круглый инструмент с чистым голосом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Домра — старинный струнный инструмент с круглым корпусом и длинным грифом. Её звук светлый, ясный и очень подвижный, поэтому она хорошо подходит для быстрых мелодий.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домре можно играть и весёлые наигрыши, и спокойные напевы. На изображении заметны круглая форма корпуса, струны и удобная посадка музыканта с инструментом.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— древний инструмент, который умеет тихо звенеть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считают одним из самых древних русских инструментов. Их кладут на колени или на стол и перебирают струны пальцами, будто гладят тихую музыку.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звучание мягкое и нежное, с лёгким перезвоном. Оно не спешит, а будто рассказывает старую добрую историю — спокойно и красиво.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былинах гусли часто сопровождают певцов и сказителей. Поэтому этот инструмент стал знаком мудрого рассказа и волшебного настроения.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и баян: как они звучат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сжимает и разжимает меха, и воздух начинает двигаться. Поэтому кажется, что инструмент дышит вместе с мелодией.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и баян любят пляски, частушки и весёлые гулянья. Их звук широкий, живой и сразу зовёт подпевать.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умеют поддержать и танец, и песню. Даже серьёзное лицо рядом с ними часто становится чуть более улыбчивым.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Свирель, жалейка и рожок — когда поёт воздух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звучит, когда в неё осторожно вдувают воздух. Её голос светлый и мягкий, словно утренний ветер в поле.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Жалейка умеет петь чуть жалобно и пронзительно. Её звук легко узнать: он тянется долго и будто зовёт издалека.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Рожок звучит протяжно и по-пастушьи. Его часто связывали с деревенской жизнью, где музыка сопровождала труд и отдых.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инструмента относятся к духовым. Их голос рождается не от струн и не от удара, а от дыхания музыканта.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Ложки, трещотки и бубен — мастера ритма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ложки щёлкают быстро и чётко, словно маленькие прыжки музыки. Они помогают мелодии держать весёлый и бодрый рисунок.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Трещотки громко стучат и создают заметный ритм. Без них пляска была бы тише, а праздник — не таким озорным.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звенит и хлопает, добавляя музыке звонкость. Он особенно хорош в играх, хороводах и танцах, где всем хочется двигаться в такт.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народная мелодия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мелодии от создания инструмента до её жизни в памяти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81" y="22527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72200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1331" y="22527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делали русские народные инструменты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Ель, клён, берёза и липа помогали делать инструменты тёплыми по звучанию. Дерево хорошо передавало мягкий, красивый голос.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использовалась там, где нужен упругий и звонкий звук. Она особенно важна для инструментов, которые должны отзываются чётко и ясно.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делал звучание ярким и громким. Благодаря ему один и тот же инструмент мог петь совсем по-разному — звонко и смело.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оркестр: когда инструменты играют вместе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начинается с первой ноты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деревенской площади музыканты собираются в кружок, и каждый инструмент находит своё место. Балалайка и домра выводят мелодию, гармонь мягко поддерживает её, а рядом уже звенят ложки и бубен. Получается весёлый праздник, где хочется улыбаться и подпевать.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общей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оркестр начинает играть, звуки будто разговаривают друг с другом. Один инструмент начинает фразу, другой её подхватывает, а ритм держит всех вместе. Люди слушают, хлопают в ладоши и чувствуют, что музыка объединяет большую дружную компанию.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костюмы и живой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оркестр особенно красиво смотрится на сцене или во дворе во время гулянья. На музыкантах яркие рубахи, сарафаны и узорные пояса, а в руках блестят инструменты. Всё вместе создаёт радостную картину, похожую на большой музыкальный хоровод.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превращается в весёлое гулянье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звучит в кругу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кто-то запевает знакомую мелодию, а другие сразу подхватывают её. Так начинается общее пение, которое легко запомнить.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ритм пляски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гармонь и бубен помогают двигаться в такт. Люди идут по кругу, танцуют и смеются, не сбиваясь с ритма.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живёт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весёлая песенка запоминается после первого раза. Её потом поют снова дома, на празднике и в дороге.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в сказках и былинах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гусли часто звучат в руках мудрого сказителя или доброго героя. Их тихий перезвон помогает слушателям представить далёкое время и волшебный мир.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и рожок в народных историях напоминают о пастухах, лугах и длинных летних днях. Их звук как будто зовёт ветер, травы и птиц.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показывают, что музыка была важной частью сказок и былин. Она не просто украшала рассказ, а помогала передавать настроение, добро и удивление.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народные инструменты сохранились до наших дней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музыканты и собиратели стали внимательно записывать старинные мелодии и искать забытые инструменты. Благодаря этому многие звучания не пропали.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оркестры народных инструментов, где балалайка, домра и гармонь стали выступать вместе. Так старинная музыка зазвучала на сцене по-новому.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школы и кружки помогли детям и взрослым научиться играть. Учиться можно и сегодня — было бы желание и терпение.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народные мелодии слышны на концертах, фестивалях и праздниках. Они напоминают, что музыка прошлого может радовать и современных слушателей.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инструменты отличаются друг от друга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домра и гусли относятся к струнным инструментам. У них есть струны, а звук появляется, когда музыкант их щиплет или перебирает пальцами.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Свирель, жалейка и рожок — духовые инструменты. Они звучат благодаря воздуху, который проходит через трубочку или мундштук и заставляет звук оживать.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Ложки, трещотки и бубен относятся к ударным. Их звук появляется от стука, тряски или удара, поэтому они особенно хорошо задают ритм.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балалайки — свой наряд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рассмотреть балалайку внимательно, видно треугольный корпус, струны и гладкую деревянную поверхность. Часто её украшают рисунками и узорами, чтобы инструмент выглядел празднично. Даже маленькие детали делают её очень узнаваемой и весёлой.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Домра и гусли в крупном плане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домры можно заметить круглый корпус и длинный гриф, а у гуслей — ряд натянутых струн, словно тонкие дорожки звука. На крупных изображениях хорошо видны отверстия, крепления и аккуратная отделка. Всё это помогает понять, как устроен инструмент.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Узоры, которые радуют глаз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народные инструменты украшали цветами, волнами, завитками и точками. Такие рисунки делали их похожими на праздничные вещи, которые хочется рассматривать снова и снова. Красота помогала музыке стать ещё наряднее.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народные инструменты с близкого расстояния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инструмент проходит путь к музыке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народный инструмент создают, проверяют, изучают и выводят на сцену.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народные инструменты важны для страны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сохраняют память о жизни людей: о работе, праздниках, песнях и семейных встречах. По их звучанию можно почувствовать прошлое.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узнавать историю не только по книгам, но и на слух. Музыка делает далёкие времена ближе и понятнее даже детям.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соединяют поколения. Их слышали бабушки и дедушки, а сегодня на них учатся играть школьники и студенты.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звучат балалайка, домра или гармонь, люди чувствуют гордость за культуру своей страны. В этих звуках живёт душевная сила народа.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разные русские народные инструменты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и домра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звучит звонко и бойко, а домра — чисто и быстро. Эти инструменты легко ведут мелодию и сразу привлекают внимание слушателя.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и гармонь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поют мягко и плавно, словно тихо перезваниваются. Гармонь даёт широкий, живой звук, будто инструмент сам дышит и улыбается.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 и бубен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Ложки, трещотки и бубен добавляют весёлый ритм. С ними музыка становится чёткой, задорной и очень удобной для пляски.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хочется слушать снова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инструменты звучат уже много веков и всё ещё радуют людей. Пока их играют, слушают и учат, живая история остаётся рядом с нами.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2026-05-24T18:21:00Z</dcterms:created>
  <dcterms:modified xsi:type="dcterms:W3CDTF">2026-05-24T18:21:00Z</dcterms:modified>
</cp:coreProperties>
</file>