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связывает органы, переносит вещества и обеспечивает защиту и стабильность внутренней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крови: как кровь поддерживает жизнь организма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считается одной из важнейших тканей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человека кровь составляет около 6–8% массы тела и циркулирует по замкнутым сосудам. Её постоянный состав помогает поддерживать гомеостаз: температуру, pH, водный баланс, давление и концентрации веществ в плазме.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50" y="1662462"/>
            <a:ext cx="4719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кровь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жидкая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занимает примерно 55% объёма крови и переносит воду, белки, минеральные соли, глюкозу, липиды, гормоны и продукты обмена. Именно она связывает разные системы организма.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клетки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составляют около 44% форменных элементов. Благодаря гемоглобину они связывают кислород в лёгких и доставляют его к клеткам, а часть углекислого газа возвращают обратно.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тромбоциты — защита и остановка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тромбоциты вместе занимают менее 1% объёма крови. Они отвечают за иммунную защиту и за свертывание, поэтому кровь работает как транспорт и как система безопасности.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компонентов крови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форменные элементы занимают меньший объём, именно они выполняют ключевые «клеточные» задачи: газообмен, иммунные реакции и образование тромба.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крови показывает баланс: большая часть объёма обеспечивает среду и перенос, а меньшая доля клеток — «исполнительные» функции. Поэтому нарушение любого компонента влияет на весь организм.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 (учебные обобщения; типичные диапазоны содержания плазмы и форменных элементов в крови)
</a:t>
            </a:r>
            <a:endParaRPr lang="en-US" sz="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Гемоглобин: кислород — к тканям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 — белок, который связывает кислород в лёгких и переносит его к клеткам тканей. Часть углекислого газа возвращается обратно, а процесс поддерживается и плазмой. 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 перенос газов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Многочисленность эритроцитов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крови связан с гемоглобином и его соединениями. В 1 мм³ крови находится примерно 4–5 миллионов эритроцитов, поэтому они являются самой многочисленной клеточной группой крови.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от альвеол лёгких к тканям и одновременно выводит углекислый газ обратно к лёгким. Так обеспечивается непрерывный обмен газами между дыхательной системой и клетками.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функция крови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этого обмена клетки быстро теряют возможность извлекать энергию из питательных веществ. Сбой затрагивает не одну область: снижается работоспособность организма в целом.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нехватку кислорода особенно чувствительны нейроны мозга и клетки сердечной мышцы. Даже кратковременное нарушение газообмена ухудшает их работу и отражается на самочувствии.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 клеткам продукты пищеварения: глюкозу, аминокислоты, жирные кислоты, витамины, минеральные соли и воду. Эти вещества поступают в капилляры из кишечника.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функция крови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кровь распределяет «строительный материал» по всему телу. Благодаря этому клетки получают ресурсы для обновления и поддержания нормальной работы органов, включая те, где процессы идут особенно активно.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функция критична для роста, восстановления тканей и работы мышц. Непрерывное снабжение нужно и мозгу, потому что его клетки зависят от регулярного притока энергии и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переносит кровь между органами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связывает «источники» и «потребители»: дыхательные поверхности, кишечник, эндокринные железы и ткани. Кроме веществ она переносит и тепло, помогая поддерживать рабочий режим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переносимых объектов объясняет многофункциональность крови. Когда нарушается циркуляция, одновременно страдают и питание клеток, и выведение отходов, и регуляция работы органов.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школьного курса анатомии и физиологии человека (типовой перечень переносимых кровью веществ)
</a:t>
            </a:r>
            <a:endParaRPr lang="en-US" sz="5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образуются в клетках в процессе жизнедеятельности. Если продукты накапливаются, они становятся вредными, поэтому организм нуждается в своевременной «логистике» отходов.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функция крови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собирает конечные продукты обмена и доставляет их к органам выделения. Среди них — мочевина, креатинин, избыток воды и минеральных солей, а также часть углекислого газа.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маршруты идут через почки, лёгкие, кожу и печень. Там вещества либо выводятся, либо обезвреживаются, а состав внутренней среды остаётся более стабильным.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продуктов обмена к органам выделения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Схема-логика переноса отходов: от образования в тканях к их удалению из организма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31" y="353782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781" y="3537825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функция: клетки и вещества иммунной системы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распознавание и уничтожение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находят и обезвреживают бактерии, вирусы, грибки и чужеродные частицы. Они не просто «борются», а запускают последовательные реакции, чтобы ограничить распространение инфекции.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и комплемент в плазме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плазме работают антитела и белки комплемента, которые усиливают иммунный ответ. Они связываются с возбудителем, делают его «заметным» и помогают организму эффективнее справляться с угрозой.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иммунитет: быстро и неспецифично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Врождённая защита включается практически сразу и действует без «предварительного обучения». Она помогает выиграть время, пока организм разворачивает более точный, приобретённый ответ на конкретный возбудитель.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иммунитет: ответ после контакта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иммунитет формируется после встречи с возбудителем или после вакцинации. Память иммунной системы позволяет реагировать быстрее и точнее при повторном заражении тем же агентом.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реагируют на повреждение сосуда: сначала они прилипают к месту раны и образуют первичную пробку. Затем включаются реакции свертывания, и формируется защитный барьер против продолжительной кровопотери.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 свертывание крови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тромбоциты активируются, а факторы свертывания плазмы запускают превращение фибриногена в фибрин. Этот материал образует прочный сгусток, который удерживает края повреждения и создаёт условия для заживления тканей.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недостаточном количестве тромбоцитов или нарушении свертывания даже небольшие травмы сосудов могут стать опасными. Организм лишается своевременной «локализации» кровотечения, и состояние ухудшается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56308"/>
            <a:ext cx="3287100" cy="16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форменные элементы крови и их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Эритроциты, лейкоциты и тромбоциты отличаются по строению и задачам. Вместе они образуют слаженную систему, которая обеспечивает газообмен, иммунную защиту и остановку кровотечения. (Источник для углубления: учебные материалы по анатомии и физиологии человека.)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форменных элементов имеет узкую, но жизненно важную роль. Совместная работа клеток обеспечивает транспорт, защиту и гемостаз — без любого компонента система теряет устойчивость.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курсы по анатомии и физиологии человека (раздел «Кровь и иммунитет»).
</a:t>
            </a:r>
            <a:endParaRPr lang="en-US" sz="7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поддерживает постоянство температуры тела: она переносит тепло от мест его образования и помогает сгладить резкие изменения. Так организм эффективнее сохраняет рабочий режим органов и систем.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роль крови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 удерживают воду в сосудистом русле и тем самым поддерживают осмотическое давление. Это помогает удерживать объём крови и стабильность водного баланса, даже когда питание и потери жидкости меняются.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кровотоке удерживается кислотно-щелочное равновесие. Буферные системы плазмы помогают сохранять pH в относительно узком диапазоне около 7,35–7,45, чтобы реакции обмена шли правильно.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гормоны и растворённые вещества, связывая органы в единую «информационно-обменную» сеть. Концентрация этих молекул регулируется за счёт распределения и работы выделительных механизмов.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кровь поддерживает гомеостаз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ведущей кажется одна функция, остальные поддерживают её «фон»: защита предотвращает осложнения, а выведение отходов снижает нагрузку на органы.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равнозначность ключевых задач крови: гомеостаз сохраняется за счёт взаимосвязанной работы переноса, защиты, регуляции, свертывания и выделения.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крови из школьного курса анатомии и физиологии (качественное сопоставление без привязки к числовой статистике).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как жидкая часть крови: что «растворено» и почему это важно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растворённые вещества как среда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это жидкая «дорога», где вещества не упакованы в клетки, а свободно перемещаются. В ней растворены соли, глюкоза и аминокислоты, поэтому кровь доставляет питание так, чтобы клетки могли сразу использовать его в обмене.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плазмы: транспорт, устойчивость и участие в свертывании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Альбумины и глобулины обеспечивают перенос и поддержание состава плазмы, а фибриноген участвует в образовании фибрина при остановке кровотечения. Благодаря белкам среда остаётся стабильной, а защитные реакции становятся более организованными.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связывает системы: от гормонов до продуктов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продукты обмена растворены в плазме и разносятся по организму до «точки назначения». Когда путь веществ завершён, кровь передаёт их органам выделения и обезвреживания, помогая поддерживать внутренний баланс.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функций крови с работой органов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направлений обмена и связи транспортной, защитной и свертывающей функций. Фокус — «кто откуда что получает и куда передаёт».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функций крови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нарушается один механизм, страдает весь организм: ухудшается снабжение тканей, растёт уязвимость к инфекциям или повышается риск кровотечений.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линии показывают зависимость общего состояния от конкретных компонентов крови: эритроциты — за кислород, лейкоциты — за защиту, тромбоциты — за гемостаз, плазма — за среду обмена.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 функциях крови и клинических проявлениях их нарушений (без числовой статистики).
</a:t>
            </a:r>
            <a:endParaRPr lang="en-US" sz="5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5179" y="2070000"/>
            <a:ext cx="3986743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функций крови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кровь выполняет несколько задач одновременно. Каждая функция работает в связке с другими, обеспечивая устойчивость внутренней среды организма.
</a:t>
            </a:r>
            <a:endParaRPr lang="en-US" sz="982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«адреса» работы, функции крови складываются в единую многофункциональную систему: нарушение одной задачи отражается на других и на работе органов в целом.
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анатомии и физиологии человека (раздел «Функции крови»).
</a:t>
            </a:r>
            <a:endParaRPr lang="en-US" sz="5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центральный механизм внутреннего равновесия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крови образуют взаимосвязанную систему: транспорт обеспечивает питание и кислород, защита предотвращает осложнения, регуляция поддерживает параметры среды, а выделение и свертывание закрепляют результат. Поэтому нарушение любого звена влияет на весь организм.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2026-05-14T08:03:23Z</dcterms:created>
  <dcterms:modified xsi:type="dcterms:W3CDTF">2026-05-14T08:03:23Z</dcterms:modified>
</cp:coreProperties>
</file>