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malware: виды, заражение, признаки и практичные меры защиты для школы и дома.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Вредоносные программы: как они работают и чем опасны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Вредоносное ПО касается не только корпораций: достаточно одного неосторожного файла или подозрительной ссылки, чтобы потерять доступ к аккаунтам и данным. По отчетам, многие инциденты стартуют с фишинга, вредоносных вложений и поддельных сайтов.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десятиклассникам важно разбираться в malware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вредоносная программа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malware есть разные цели: кража паролей и личных данных, шифрование файлов, удаленное управление устройством. Нередко добавляются навязчивая реклама, скрытое наблюдение, а также использование ресурсов для майнинга или рассылки спама.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угрозы запускаются лишь при выполнении условий: пользователь открывает нужный файл, подтверждает действие или вводит данные. Поэтому заражение часто начинается с привычных действий в школе, дома и в интернете.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Вредоносная программа (malware) — это код, созданный для вреда устройству, данным или пользователю, скрыто или напрямую. Он может действовать незаметно, маскируясь под обычные приложения.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5370" y="1606263"/>
            <a:ext cx="2802960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вредоносного ПО и их отличия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механизмы и последствия: как разные виды malware заражают и что именно причиняют.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классы угроз используют разные механизмы: часть «заражает» файлы, часть «ходит по сети», часть делает вред скрытно. Это определяет характер ущерба и то, какие меры защиты особенно важны.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классификация типов malware (учебные и обзорные материалы по кибербезопасности).
</a:t>
            </a:r>
            <a:endParaRPr lang="en-US" sz="6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 черви: самораспространяющиеся угрозы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запускаются вирусы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внедряются в исполняемые файлы, документы или загрузочные области и активируются, когда пользователь запускает заражённый объект. Так вредоносный код постепенно попадает в повседневные сценарии работы с устройством.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черви опасны скоростью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распространяются самостоятельно через сеть, уязвимости и общие ресурсы, поэтому способны заразить множество устройств за короткое время. Исторически ILOVEYOU (2000) и Conficker (конец 2000-х) демонстрировали именно массовый эффект через типовые каналы.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Трояны: маскировка под полезные программы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«Ложная полезность»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 обычно не распространяется сам: он попадает на устройство под видом игры, архиватора, обновления, чит-кода, модификации или «бесплатной» версии программы.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Удалённое управление и модули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запуска троян может открыть удаленный доступ злоумышленнику, загрузить дополнительные вредоносные модули и управлять заражённой системой, пока пользователь считает всё штатным.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Перехват данных и изменение настроек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Трояны способны перехватывать ввод и данные, а также менять параметры системы. В результате страдают аккаунты, документы и даже целостность повседневных сервисов.
</a:t>
            </a:r>
            <a:endParaRPr lang="en-US" sz="959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 том, что вы устанавливаете сами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угроза в том, что пользователь часто запускает опасный файл по ошибке, принимая его за безопасный. Спусковым механизмом служат доверие и привычные действия.
</a:t>
            </a:r>
            <a:endParaRPr lang="en-US" sz="9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чаще всего происходит заражение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доля социальной инженерии выше, когда пользователь сам открывает файл, подтверждает ссылку или вводит данные на поддельной странице.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чаще заражение начинается с действий человека. Поэтому критично проверять ссылки, вложения и источники загрузок до запуска файлов.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Типовое распределение каналов заражения по обзорным материалам о киберугрозах; точные проценты зависят от периода и статистики конкретной организации.
</a:t>
            </a:r>
            <a:endParaRPr lang="en-US" sz="4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сценарий атаки вредоносного ПО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 атак: от контакта с жертвой до воздействия и распространения.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Ransomware: шифрование как способ вымогательства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устройства и организации, где нет резервных копий: при шифровании восстановление становится долгим и рискованным. Дополнительные факторы — слабые пароли и отсутствие разделения прав.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группы злоумышленников применяют двойное вымогательство: сначала крадут данные, а затем угрожают публикацией, если требование не будет выполнено.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Ransomware, или шифровальщик, блокирует доступ к документам, фотографиям, архивам и другим важным файлам, а затем требует выкуп, чаще всего в криптовалюте.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среды это означает практический риск: один успешный сценарий может затронуть учебные материалы, рабочие файлы и доступ к аккаунтам, связанным с почтой и облаком.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Spyware и кейлоггеры: скрытое наблюдение за пользователем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Кейлоггер фиксирует нажатия клавиш, поэтому потенциально перехватывает логины, пароли и даже сведения, вводимые при оплатах. Это делает угрозу особенно опасной для сервисов, где ввод подтверждается один раз.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Spyware незаметно собирает историю браузера, геолокацию, список контактов и переписку. Он может накапливать и другие личные данные, оставаясь незамеченным для пользователя.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школьные облачные аккаунты, электронные дневники, почта и социальные сети: один украденный пароль способен дать доступ сразу к нескольким платформам и данным.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опасность rootkit — в длительном присутствии: вредоносный модуль может не просто скрываться, но и мешать обнаружению других компонентов. На практике это усложняет расследование и увеличивает время реакции пользователя.
</a:t>
            </a:r>
            <a:endParaRPr lang="en-US" sz="989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Rootkit: скрытность и маскировка в системе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Rootkit предназначен для сокрытия процессов, файлов, служб и сетевой активности вредоносного ПО. Он умеет работать с повышенными правами и подстраивает поведение операционной системы так, чтобы заражение оставалось незаметным.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последствий разных угроз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отражает наиболее вероятные эффекты, описанные для классов угроз, а не точную статистику. В реальных инцидентах «вес» последствий может заметно меняться.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сравнения: последствия распределяются по типу атаки. Отдельные классы сильнее бьют по данным, другие — по деньгам и доступности, третьи — по конфиденциальности.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описанным типовым сценариям вредоносных программ (без публичных точных сводных цифр на единой шкале), 2026-05.
</a:t>
            </a:r>
            <a:endParaRPr lang="en-US" sz="4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61866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64326" y="3135466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заражения устройства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падение производительности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работы, «зависания», нестандартная загрузка процессора или диска нередко возникают, когда вредоносная часть скрыто выполняет задачи: шифрование, пересылку данных или подготовку атак.
</a:t>
            </a:r>
            <a:endParaRPr lang="en-US" sz="1068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действия браузера и всплывающие окна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появляться навязчивые окна, изменяться домашняя страница, перенаправляться запросы в поиске. Это часто означает вмешательство в настройки или подмену ссылок на поддельные страницы.
</a:t>
            </a:r>
            <a:endParaRPr lang="en-US" sz="1045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Странный сетевой «фон»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интернет-трафика, попытки соединений в моменты, когда вы ничего не загружаете, и самопроизвольные перезагрузки указывают на фоновую связь с сервером злоумышленников или распространение по сети.
</a:t>
            </a:r>
            <a:endParaRPr lang="en-US" sz="1068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сообщения и просьбы «срочно оплатить»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сигнал — попытка вымогательства: просьба срочно оплатить разблокировку или перейти по неизвестной ссылке для восстановления доступа. Это повышает риск утраты данных и дальнейшего заражения.
</a:t>
            </a:r>
            <a:endParaRPr lang="en-US" sz="10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Действуйте быстро и безопасно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подозрении на заражение: минимизация контакта, диагностика, восстановление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8787" y="950175"/>
            <a:ext cx="5666426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меры защиты и их результат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Сочетайте меры: каждая снижает риск по своему направлению — от предотвращения заражения до минимизации ущерба.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рекомендации по кибергигиене и защите аккаунтов (2026-05).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дают комбинации: обновления уменьшают вероятность заражения, а резервные копии и двухфакторная защита — ущерб и потери доступа.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пользователи остаются уязвимыми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инженерия особенно эффективно использует доверие к знакомому имени отправителя и привычным каналам связи. Письмо или сообщение может выглядеть естественно, но вести на страницу, где выдают себя за сервис.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заражение начинается не с «хакерских» действий, а с поведения самого пользователя: спешка, установка программ из непроверенных источников и игнорирование обновлений. Даже надежная защита ослабевает при случайных ошибках.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зона риска — пароли: использование одинаковых комбинаций на разных сервисах и выбор слишком простых вариантов. Если учетные данные попадают в руки злоумышленников, злоумышленники получают доступ сразу к нескольким аккаунтам.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триггеры — страх, любопытство, срочность и обещание «бесплатного бонуса» — заставляют действовать быстрее и менее внимательно. Поэтому вредоносные программы часто попадают на устройство через решения пользователя.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базовых мер защиты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меры, которые защищают от захвата аккаунта и потери данных. Остальные снижают вероятность успешного заражения ещё до выполнения вредоносного кода.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Комбинируя защиту «на входе» (обновления, фильтрация) и «на выходе» (копии, двухфакторная проверка), вы уменьшаете и шанс инцидента, и последствия. Это принцип системности.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Структурированная качественная оценка по типовым сценариям атак и защиты; точные проценты зависят от среды и не унифицируются по открытым данным, 2026-05.
</a:t>
            </a:r>
            <a:endParaRPr lang="en-US" sz="4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WannaCry: шифровальщик, который «расползся» по сетям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2017 году WannaCry вызвал массовые сбои в работе организаций по всему миру. Он активно распространялся через сетевые уязвимости и быстро превращал заражение в цепочку потерь доступа к файлам.
</a:t>
            </a:r>
            <a:endParaRPr lang="en-US" sz="999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NotPetya: остановка бизнес-процессов и масштабная потеря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NotPetya нанес крупный ущерб международным компаниям, приводя к остановке ключевых процессов. Пострадала инфраструктура, а восстановление требовало значительных ресурсов и времени, что показало разрушительный потенциал атак в промышленной среде.
</a:t>
            </a:r>
            <a:endParaRPr lang="en-US" sz="871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Stuxnet: целевая кибердиверсия для промышленной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Stuxnet стал известен как пример целевой атаки, ориентированной на промышленные системы. В отличие от массовых шифровальщиков, здесь вредоносная логика была нацелена на конкретный технологический контур, демонстрируя опасность для критической инфраструктуры.
</a:t>
            </a:r>
            <a:endParaRPr lang="en-US" sz="871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Вредоносные программы в реальных инцидентах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гигиена для школьников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разные пароли для разных сервисов и по возможности включайте двухфакторную аутентификацию. Будьте осторожны с файлами и ссылками из электронных писем: даже «выглядит знакомо» не гарантирует безопасность.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делайте резервные копии учебных материалов и проверяйте адрес сайта перед вводом пароля. Если в домене есть ошибки, лишние символы или необычные варианты написания — не вводите данные и сообщите взрослому.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Устанавливайте приложения только из официальных магазинов и проверенных источников. Перед запуском обращайте внимание на разрешения и отзывы, а также избегайте сомнительных модификаций игр и «готовых сборок» из чатов.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безопасность — это привычки, а не удача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Вредоносные программы опасны не только техникой, но и тем, что используют человеческие ошибки. Самая надежная защита включает обновления, резервные копии, антивирус, двухфакторную аутентификацию и критичное отношение к установкам и ссылкам.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2026-05-14T12:37:39Z</dcterms:created>
  <dcterms:modified xsi:type="dcterms:W3CDTF">2026-05-14T12:37:39Z</dcterms:modified>
</cp:coreProperties>
</file>