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страна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где природу берегут каждый день, становится чище и добрее.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окружает нас повсюду: в воздухе, воде, деревьях, травах и живых существах. Мы каждый день пользуемся её дарами, поэтому так важно беречь всё, что помогает нам жить и расти.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нами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дом для многих жителей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306113"/>
            <a:ext cx="45165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деревьев дают тень, а корни удерживают почву. Лес помогает земле не пересыхать, не разлетаться от ветра и оставаться зелёной и живой.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06157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защищают землю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1988126"/>
            <a:ext cx="45165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находят дом птицы, белки, ёжики, зайцы и множество насекомых. Для них это не просто место для прогулки, а настоящий безопасный мир.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1743587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для зверей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2670151"/>
            <a:ext cx="45165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помогают воздуху становиться чище и свежее. Когда лес здоров, в нём легче дышится, а прогулка превращается в приятное и спокойное путешествие.
</a:t>
            </a:r>
            <a:endParaRPr lang="en-US" sz="700" dirty="0"/>
          </a:p>
        </p:txBody>
      </p:sp>
      <p:sp>
        <p:nvSpPr>
          <p:cNvPr id="16" name="Text 7"/>
          <p:cNvSpPr txBox="1"/>
          <p:nvPr/>
        </p:nvSpPr>
        <p:spPr>
          <a:xfrm>
            <a:off x="270000" y="2425613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70000" y="3352176"/>
            <a:ext cx="45165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помогает сохранять влагу в земле после дождя. Благодаря этому растениям легче расти, а в жаркие дни почва не высыхает слишком быстро.
</a:t>
            </a:r>
            <a:endParaRPr lang="en-US" sz="700" dirty="0"/>
          </a:p>
        </p:txBody>
      </p:sp>
      <p:sp>
        <p:nvSpPr>
          <p:cNvPr id="18" name="Text 9"/>
          <p:cNvSpPr txBox="1"/>
          <p:nvPr/>
        </p:nvSpPr>
        <p:spPr>
          <a:xfrm>
            <a:off x="270000" y="3107638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в почве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270000" y="4034201"/>
            <a:ext cx="45165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делает природу сильнее и красивее. Он помогает Земле выглядеть живой, а людям — лучше понимать, как много добра скрыто в каждом дереве.
</a:t>
            </a:r>
            <a:endParaRPr lang="en-US" sz="700" dirty="0"/>
          </a:p>
        </p:txBody>
      </p:sp>
      <p:sp>
        <p:nvSpPr>
          <p:cNvPr id="20" name="Text 11"/>
          <p:cNvSpPr txBox="1"/>
          <p:nvPr/>
        </p:nvSpPr>
        <p:spPr>
          <a:xfrm>
            <a:off x="270000" y="3789663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помощник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всем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625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животные и растения не могут жить без воды. Она нужна для питья, роста, игр на берегу и многих повседневных дел, о которых мы иногда даже не задумываемся.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625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жизни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4600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берега остаются чистыми, вода дольше сохраняет свою свежесть. Убирать мусор после отдыха — это хороший способ помочь реке или озеру.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64600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берега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6608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 можно каждый день: закрывать кран, не лить её зря и аккуратно мыть руки. Даже такие маленькие шаги очень важны.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6608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привычки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468617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загрязнена, страдают рыбы, лягушки и водные растения. Им трудно дышать, расти и находить безопасное место для жизни.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468617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реки и озёра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162" y="1225603"/>
            <a:ext cx="200925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1668" y="3203566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 без лишнего дыма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выключать лампу, когда она не нужна, электричество тратится разумнее. Так можно беречь ресурсы и помогать природе без сложных усилий.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Экономим свет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даёт чистую силу без дыма. Она помогает получать электричество и делает воздух вокруг города более свежим и приятным.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помогает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может помогать вырабатывать энергию. Когда используются чистые источники, становится меньше грязного дыма, а небо остаётся яснее.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тоже полезен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энергия расходуется бережно, заводам и домам не нужно тратить её зря. Это помогает уменьшить дым и сделать жизнь в городе чище.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лишнего дыма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зелёные дворики рядом с домом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594150" y="14888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отдыха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6882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дворики дают людям уголок, где можно погулять, побегать и спокойно посидеть в тени. После шумного дня такие места особенно радуют.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22961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Прохлада летом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4954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клумбы делают воздух вокруг прохладнее. Летом в зелёных местах легче играть, читать на скамейке и не превращаться в горячую булочку.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31033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вокруг дома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3027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Цветы, кусты и школьные садики украшают город. Когда рядом много зелени, улицы становятся наряднее, а настроение у людей заметно улучшается.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9106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привычный мир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41099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уголки помогают чаще выходить на улицу и замечать природу рядом. Даже короткая прогулка среди деревьев делает день спокойнее и приятнее.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мусор становится полезным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отходов от раздельного сбора до новых вещей и компоста.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31" y="1493250"/>
            <a:ext cx="16743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875" y="149988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956" y="3292425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3875" y="3299055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транспорт для города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не создаёт выхлопных газов и помогает детям и взрослым быть активнее. Для коротких дорог это самый простой и полезный выбор.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Пешие прогулки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помогает быстро добраться до места и не загрязняет воздух. А ещё это весело — почти как маленькое приключение по дороге.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 перевозит много людей сразу, поэтому на улицах становится меньше машин. Это помогает уменьшать пробки и экономить топливо.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и поезда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особенно важны дорожки, переходы и места для прогулок. Когда путь продуман, идти в школу и гулять становится спокойнее и удобнее.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маршруты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919" y="1147325"/>
            <a:ext cx="2834213" cy="2305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195" y="1147100"/>
            <a:ext cx="2833359" cy="231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дом в заповеднике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заповеднике даже шорох слышится особенно громко, поэтому люди идут спокойно и не мешают обитателям леса. Здесь медведь может искать ягоды, а сова — отдыхать днём в густых ветках.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на тропинке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осторожно выглянула из-за куста и тут же скрылась, заметив людей. В таких местах важно не шуметь и не оставлять мусор, чтобы звери не теряли свой привычный дом.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над цветами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солнечной поляне бабочки перелетают с цветка на цветок, словно маленькие живые кляксы. Если рядом чисто и спокойно, они дольше остаются среди трав и помогают природе цвести.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которых надо беречь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учит заботе о природе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625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можно выключать лампы, когда хватает дневного света. Так школа тратит меньше энергии, а дети быстро привыкают к полезной привычке.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625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Экономим свет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4600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дети понимают, почему нельзя мусорить в лесу и ломать растения. Знания помогают превращать добрые дела в привычку, а не в разовое чудо.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64600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и действуем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6608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Батарейки, макулатуру и пластик лучше складывать в отдельные контейнеры. Тогда отходы не смешиваются, а часть материалов можно использовать снова.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6608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отдельно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468617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писать аккуратно и не брать лишние листы, бумаги уходит меньше. Это помогает сохранять деревья и учит не делать бесполезную гору черновиков.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468617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Берегём бумагу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полезных привычек каждый день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презентации о бережном отношении к природе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помогает дышать легко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играть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чистый, детям проще бегать, прыгать и играть во дворе. Нос не щекочет пыль, а дыхание остаётся ровным даже во время весёлых игр.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9027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дыма и пыли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619027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вокруг больше деревьев и меньше грязного дыма, улицы становятся приятнее для прогулок. Чистый воздух особенно важен там, где люди живут, учатся и отдыхают.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3293800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сил на уроках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3293800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помогает не зевать на занятиях и лучше сосредотачиваться. В таком воздухе голове легче думать, а телу — чувствовать бодрость и готовность к делам.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природе вместе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саженцы у школы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во дворе школы ребята с родителями высаживают молодые деревья и кусты. Потом они поливают их и следят, чтобы хрупкие ростки прижились. Через время школьный двор становится зеленее и тише.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компост из листьев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школьники сгребают опавшие листья и складывают их в компостную кучу. Там листья постепенно превращаются в полезную землю. Потом ею удобряют клумбы, и растения растут лучше.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уборка берега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семьи и соседи приходят к реке с пакетами и перчатками. Они собирают бумагу, бутылки и другой мусор, чтобы берег остался чистым для птиц, рыб и отдыхающих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помогает людям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природа кормит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дарят ягоды и грибы, поля — хлеб и овощи, а реки — рыбу. Без этих подарков людям было бы гораздо труднее жить.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природа поит и согревает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каждый день, а деревья дают тень и прохладу летом. Когда природу берегут, её помощь остаётся рядом надолго.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каждый день она радует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природа делает жизнь спокойнее и приятнее: в ней легче дышать, гулять и отдыхать. Поэтому важно защищать её не время от времени, а постоянно.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вырастает зелёный город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развитие города с помощью природы и бережных привычек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931" y="1225603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1668" y="3203566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— юные защитники Земли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приносят старые тетради, газеты и коробки в отдельный сбор. Из бумаги можно сделать новые полезные вещи, а в мусорном ведре её становится заметно меньше.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Собирают макулатуру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дети мастерят кормушки для птиц и наполняют их зёрнышками. Так пернатым друзьям легче пережить холод, а у ребят появляется доброе и важное дело.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кормушки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клумбах школьники высаживают цветы и поливают их после уроков. Маленькие ростки быстро украшают двор, а ребята учатся терпению и заботе.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Сажают цветы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выходит убирать двор, вокруг сразу становится чище и приятнее. Даже несколько пакетов мусора — это уже большой вклад в порядок и хорошее настроение.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с уборкой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зелёная страна радостная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299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дорожки, тень от деревьев и мягкий ветер делают прогулку спокойной и весёлой. Даже обычный двор в такой стране кажется местом для маленького праздника.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920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Приятно гулять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1966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много цветов, зелени и пения птиц, дети охотнее выходят на улицу. Природа словно приглашает поиграть, побегать и посмеяться вместе.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218177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Хочется играть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35094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и красивые виды помогают чувствовать себя лучше. В зелёной стране у жителей больше хорошего настроения, потому что рядом всегда есть что-то живое и красивое.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32715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чаще улыбаются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вредит зелёной стране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594150" y="14888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на земле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6882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Брошенные пакеты, бутылки и бумага портят вид улиц и дворов. Они могут попадать в воду и мешать животным, которые ищут чистое место для жизни.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22961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в лесу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4954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быстро уничтожает деревья, траву и домики лесных жителей. После пожара природе нужно очень много времени, чтобы снова стать зелёной и живой.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31033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деревьев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3027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леса уменьшаются, животным становится негде жить, а воздух очищается хуже. Деревья растут долго, поэтому каждое срубленное дерево особенно жалко.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9106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трата ресурсов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41099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оставлять включённый свет или долго лить воду, полезные ресурсы расходуются зря. Бережное отношение к ним помогает сохранять природу и семейные запасы.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превращают обычные дела в заботу о Земле: вода не тратится зря, свет не горит напрасно, а двор и улица становятся чище.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полезных привычек помогают природе каждый день.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«Зелёная страна»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страна появляется там, где люди каждый день берегут воду, воздух, растения и животных. Маленькие добрые привычки дома, в школе и на улице делают мир чище, светлее и дружелюбнее.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страна начинается с нас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2026-05-25T19:59:27Z</dcterms:created>
  <dcterms:modified xsi:type="dcterms:W3CDTF">2026-05-25T19:59:27Z</dcterms:modified>
</cp:coreProperties>
</file>