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image" Target="../media/image-13-12.png"/><Relationship Id="rId13" Type="http://schemas.openxmlformats.org/officeDocument/2006/relationships/image" Target="../media/image-1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Электрическое поле: основа взаимодействия зарядов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Заряд создаёт поле и на расстоянии задаёт силы и движение другим зарядам.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школьном курсе электричество связывают с электризацией тел, обменом электронами и взаимодействием зарядов. От экспериментов с янтарём, идей Кулона и работ Фарадея приходят к понятиям заряда, силы, напряжённости, энергии и суперпозиции.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наблюдений к модели поля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электрического поля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Электрическое поле существует в области пространства вокруг любого электрически заряженного тела. Хотя его нельзя «пощупать», оно описывает, как заряд влияет на другие заряды на расстоянии.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 способно действовать на пробный заряд без непосредственного контакта. Поэтому взаимодействие между телами объясняется не «ударом», а переносом воздействия через пространство.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Источниками поля служат и неподвижные заряды, и заряды в движении. Поле связано с энергией: оно может менять характер движения заряженных частиц и совершать работу.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301067"/>
            <a:ext cx="9144000" cy="18395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Заряд как источник электрического поля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 и отрицательные заряды создают электрическое поле с различной направленностью силовых линий. У положительного заряда линии выходят наружу, у отрицательного — направлены к заряду.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142838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Одноимённые заряды отталкиваются, а разноимённые — притягиваются. Это согласуется с тем, как их собственные поля действуют на заряды: направление силы зависит от знака и ориентации поля.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напряжённость поля с расстоянием
</a:t>
            </a:r>
            <a:endParaRPr lang="en-US" sz="2706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точечного заряда уменьшение напряжённости при удалении — быстрый процесс: каждые «шаги» по расстоянию заметно ослабляют действие поля.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закон обратных квадратов: поле становится значительно слабее при увеличении r, даже без смены величины заряда.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 закону обратных квадратов для точечного заряда: E ∝ 1/r² (значения нормированы на E при r=1).
</a:t>
            </a:r>
            <a:endParaRPr lang="en-US" sz="152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88612" y="1169600"/>
            <a:ext cx="4759500" cy="28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× 10⁹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величина задаёт масштаб силы, с которой взаимодействуют заряды на расстоянии.
</a:t>
            </a:r>
            <a:endParaRPr lang="en-US" sz="10000" dirty="0"/>
          </a:p>
        </p:txBody>
      </p:sp>
      <p:sp>
        <p:nvSpPr>
          <p:cNvPr id="6" name="Text 2"/>
          <p:cNvSpPr txBox="1"/>
          <p:nvPr/>
        </p:nvSpPr>
        <p:spPr>
          <a:xfrm>
            <a:off x="5777163" y="1020850"/>
            <a:ext cx="31086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задачах напряжённость удобна тем, что напрямую связывает силу и заряд: E = F/q, а сила при кулоновском взаимодействии определяется масштабом k.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Константа в законе Кулона: k ≈ 8,99 × 10⁹ Н·м²/Кл² (справочные значения).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1013" y="1324100"/>
            <a:ext cx="3757640" cy="27906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заряда и электрического поля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различать источник воздействия и величину, которая описывает действие в пространстве.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смысл различия таков: без заряда не будет поля, а само поле проявляется в силе, действующей на пробный заряд.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Систематизация понятий курса физики: заряд как источник поля, поле через напряжённость задаёт силу.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9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электрическое поле действует на заряд
</a:t>
            </a:r>
            <a:endParaRPr lang="en-US" sz="3091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объясняется формулой F = qE и направлением силы для положительных и отрицательных зарядов.
</a:t>
            </a:r>
            <a:endParaRPr lang="en-US" sz="140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950" y="1171966"/>
            <a:ext cx="2466283" cy="19508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150" y="1171966"/>
            <a:ext cx="2466283" cy="19508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Силовые линии: что они «рисуют»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линии выходят и куда «уходят»
</a:t>
            </a:r>
            <a:pPr algn="ctr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Силовые линии берут начало на положительных зарядах и заканчиваются на отрицательных. Если рядом нет подходящего заряда, линии уходят в бесконечность. Такая картина сразу показывает, где поле «создаётся» и куда направлено его воздействие.
</a:t>
            </a:r>
            <a:endParaRPr lang="en-US" sz="1040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Непересекаемость: в точке поля — один вектор
</a:t>
            </a:r>
            <a:pPr algn="ctr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 не пересекаются, потому что в любой точке пространства направление электрического поля определяется однозначно. Пересечение означало бы противоречие: из одной точки выходили бы разные направления силы. Поэтому схема поля получается «непрерывной» и согласованной.
</a:t>
            </a:r>
            <a:endParaRPr lang="en-US" sz="942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Густота линий — индикатор силы поля
</a:t>
            </a:r>
            <a:pPr algn="ctr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гуще расположены силовые линии, тем больше напряжённость поля в этой области. Это наглядно сравнивают на трёх ситуациях: поле одиночного заряда, диполя и однородного поля между пластинами. По густоте линии можно быстро оценить, где влияние сильнее.
</a:t>
            </a:r>
            <a:endParaRPr lang="en-US" sz="100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поля точечного заряда и диполя
</a:t>
            </a:r>
            <a:endParaRPr lang="en-US" sz="30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Дипольное поле сильнее проявляется в «промежутке» между зарядами, поэтому картина линий заметно усложняется по сравнению с одиночным зарядом.
</a:t>
            </a:r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симметрии меняет распределение напряжённости: точечный заряд даёт простую сферическую картину, а диполь — локально выраженный, асимметричный рисунок.
</a:t>
            </a:r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качественных свойств силовых линий и распределения напряжённости для точечного заряда и диполя (из школьного курса электростатики).
</a:t>
            </a:r>
            <a:endParaRPr lang="en-US" sz="135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Однородное поле удобно для вычислений и анализа движения зарядов: траектории и ускорения проще связывать с E. Кроме того, оно лежит в основе понимания работы конденсатора.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Однородное электрическое поле
</a:t>
            </a:r>
            <a:endParaRPr lang="en-US" sz="32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Однородное электрическое поле — это область, где напряжённость почти одинакова в каждой точке. На практике его часто моделируют между двумя параллельными заряженными пластинами с малыми краевыми эффектами.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4309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между пластинами поле можно считать практически постоянным: силовые линии параллельны, а величина E меняется мало. У краёв картина искажается, поэтому для расчётов выбирают «внутреннюю» область.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Потенциал и напряжение как энергетические характеристики поля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Величина φ (потенциал) задаёт, какая электрическая энергия приходится на единицу заряда в конкретной точке; при переносе заряда меняется эта «плата».
</a:t>
            </a:r>
            <a:pPr algn="l" indent="0" marL="0">
              <a:lnSpc>
                <a:spcPct val="100000"/>
              </a:lnSpc>
              <a:buNone/>
            </a:pPr>
            <a:r>
              <a:rPr lang="en-US" sz="149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9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измерено напряжение U между двумя точками, сразу находится работа по переносу: A = qU. Рост U означает больший энергетический «запас», доступный заряду.
</a:t>
            </a:r>
            <a:pPr algn="l" indent="0" marL="0">
              <a:lnSpc>
                <a:spcPct val="100000"/>
              </a:lnSpc>
              <a:buNone/>
            </a:pPr>
            <a:r>
              <a:rPr lang="en-US" sz="149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9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физики; единицы: В и Дж/Кл (данных измерений для конкретного эксперимента не требуется).
</a:t>
            </a:r>
            <a:endParaRPr lang="en-US" sz="149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7824" y="4186700"/>
            <a:ext cx="439950" cy="50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82874" y="4186700"/>
            <a:ext cx="43995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77049" y="4206233"/>
            <a:ext cx="521700" cy="46373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12099" y="4229420"/>
            <a:ext cx="521700" cy="41736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1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Электрическое поле в конденсаторе: что важно знать
</a:t>
            </a:r>
            <a:endParaRPr lang="en-US" sz="2563" dirty="0"/>
          </a:p>
        </p:txBody>
      </p:sp>
      <p:sp>
        <p:nvSpPr>
          <p:cNvPr id="17" name="Text 2"/>
          <p:cNvSpPr txBox="1"/>
          <p:nvPr/>
        </p:nvSpPr>
        <p:spPr>
          <a:xfrm>
            <a:off x="1904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проводящие обкладки задают направление электрического поля в промежутке. Заряды на пластинах создают напряжённость, а энергия накапливается именно в этой области, а не «в материале» самих проводников.
</a:t>
            </a:r>
            <a:pPr algn="ctr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 между обкладками
</a:t>
            </a:r>
            <a:endParaRPr lang="en-US" sz="1270" dirty="0"/>
          </a:p>
        </p:txBody>
      </p:sp>
      <p:sp>
        <p:nvSpPr>
          <p:cNvPr id="18" name="Text 3"/>
          <p:cNvSpPr txBox="1"/>
          <p:nvPr/>
        </p:nvSpPr>
        <p:spPr>
          <a:xfrm>
            <a:off x="24255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Ёмкость растёт при увеличении площади обкладок и уменьшается при увеличении расстояния между ними. Поэтому форма и размеры деталей напрямую определяют, сколько заряда может «поместиться» при заданном напряжении.
</a:t>
            </a:r>
            <a:pPr algn="ctr" indent="0" marL="0">
              <a:lnSpc>
                <a:spcPct val="100000"/>
              </a:lnSpc>
              <a:buNone/>
            </a:pPr>
            <a:r>
              <a:rPr lang="en-US" sz="132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геометрии
</a:t>
            </a:r>
            <a:endParaRPr lang="en-US" sz="1326" dirty="0"/>
          </a:p>
        </p:txBody>
      </p:sp>
      <p:sp>
        <p:nvSpPr>
          <p:cNvPr id="19" name="Text 4"/>
          <p:cNvSpPr txBox="1"/>
          <p:nvPr/>
        </p:nvSpPr>
        <p:spPr>
          <a:xfrm>
            <a:off x="46605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между пластинами находится диэлектрик, он изменяет распределение поля и увеличивает эффективность накопления энергии. Воздействие диэлектрика описывают через его электрические свойства.
</a:t>
            </a:r>
            <a:pPr algn="ctr" indent="0" marL="0">
              <a:lnSpc>
                <a:spcPct val="100000"/>
              </a:lnSpc>
              <a:buNone/>
            </a:pPr>
            <a:r>
              <a:rPr lang="en-US" sz="134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диэлектрика
</a:t>
            </a:r>
            <a:endParaRPr lang="en-US" sz="1345" dirty="0"/>
          </a:p>
        </p:txBody>
      </p:sp>
      <p:sp>
        <p:nvSpPr>
          <p:cNvPr id="20" name="Text 5"/>
          <p:cNvSpPr txBox="1"/>
          <p:nvPr/>
        </p:nvSpPr>
        <p:spPr>
          <a:xfrm>
            <a:off x="68956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Конденсаторы работают в импульсных устройствах, при вспышке фотоаппаратов, в фильтрации сигналов и в накоплении энергии. Они встречаются и в сенсорных экранах, где изменение поля считывается электроникой.
</a:t>
            </a:r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применяют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301067"/>
            <a:ext cx="9144000" cy="18395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3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Электрическое поле в природе и атмосфере
</a:t>
            </a:r>
            <a:endParaRPr lang="en-US" sz="3031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грозовых облаках из‑за раздельного накопления зарядов возникает сильное электрическое поле. Когда напряжённость достигает критического уровня для пробоя, происходит электрический разряд — молния.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142838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поверхности Земли обычно действует слабое постоянное электрическое поле, связанное с атмосферными процессами и ионизацией воздуха. Его величина меняется во времени и зависит от погоды, состава и влажности атмосферы.
</a:t>
            </a:r>
            <a:endParaRPr lang="en-US" sz="146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Применения электрического поля в технике
</a:t>
            </a:r>
            <a:endParaRPr lang="en-US" sz="30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устройствах поле не просто «действует», а управляет движением ионов и электронов: от формирования изображения до точной регистрации сигналов в датчиках.
</a:t>
            </a:r>
            <a:pPr algn="l" indent="0" marL="0">
              <a:lnSpc>
                <a:spcPct val="100000"/>
              </a:lnSpc>
              <a:buNone/>
            </a:pPr>
            <a:r>
              <a:rPr lang="en-US" sz="12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видно, что поле используется в системах хранения энергии, в управлении заряженными частицами и в измерительной аппаратуре. Это объединяет устройства разных классов в единую физическую основу.
</a:t>
            </a:r>
            <a:pPr algn="l" indent="0" marL="0">
              <a:lnSpc>
                <a:spcPct val="100000"/>
              </a:lnSpc>
              <a:buNone/>
            </a:pPr>
            <a:r>
              <a:rPr lang="en-US" sz="12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типовых применений из школьного курса и общедоступных справочных материалов; численные значения отражают относительную «популярность» примеров и не являются экспериментальными данными.
</a:t>
            </a:r>
            <a:endParaRPr lang="en-US" sz="128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это используют для экранирования приборов и защиты кабелей от помех. Металлический корпус способен ослаблять влияние внешних электрических воздействий — так работает принцип клетки Фарадея.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9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Проводники и электрическое экранирование
</a:t>
            </a:r>
            <a:endParaRPr lang="en-US" sz="2997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проводнике имеются свободные заряды, которые под действием электрического поля могут перемещаться. Это перемещение приводит к перераспределению зарядов и изменению поля внутри объекта.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018900" y="2209000"/>
            <a:ext cx="31218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состоянии электростатического равновесия напряжённость внутри идеального проводника равна нулю, а избыток зарядов располагается на поверхности. Поэтому внешнее поле практически не проникает внутрь проводящего корпуса.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направление и величину электрического поля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алгоритм анализа поля: от источника заряда к вычислению E с учётом суперпозиции.
</a:t>
            </a:r>
            <a:endParaRPr lang="en-US" sz="147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суперпозиции электрических полей
</a:t>
            </a:r>
            <a:endParaRPr lang="en-US" sz="2981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пространстве действуют несколько зарядов, то результирующее электрическое поле в каждой точке равно векторной сумме полей от каждого заряда по отдельности.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означает, что поля не «уничтожают» друг друга полностью просто потому, что направлены по‑разному: они складываются по правилам векторов, и модуль может как уменьшаться, так и возрастать.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Суперпозиция помогает разбирать сложные ситуации — поле молекул, ионов, проводников и участков электрических схем. На практике удобнее находить вклад каждого источника и затем суммировать.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498028"/>
            <a:ext cx="4759500" cy="24427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формулы и единицы темы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06750" y="1478300"/>
            <a:ext cx="3225900" cy="248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объединяет связь электрического поля с силой и энергией, а также показывает, как выражаются величины и их единицы измерения.
</a:t>
            </a:r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формулы описывают один и тот же объект — электрическое поле: через силу, через энергию/работу и через закон распределения с расстоянием.
</a:t>
            </a:r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физики; значения единиц и k приводятся в справочных таблицах.
</a:t>
            </a:r>
            <a:endParaRPr lang="en-US" sz="135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94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Электрическое поле — универсальная «связка» в естествознании
</a:t>
            </a:r>
            <a:pPr algn="l" indent="0" marL="0">
              <a:lnSpc>
                <a:spcPct val="100000"/>
              </a:lnSpc>
              <a:buNone/>
            </a:pPr>
            <a:r>
              <a:rPr lang="en-US" sz="1617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17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Электрическое поле соединяет заряд, силу, энергию и движение частиц в единую физическую картину: оно объясняет электризацию, работу конденсаторов, атмосферные разряды и принципы множества приборов. В курсе опорные элементы — источник поля, напряжённость, силовые линии и энергия.
</a:t>
            </a:r>
            <a:endParaRPr lang="en-US" sz="359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2026-05-14T07:19:33Z</dcterms:created>
  <dcterms:modified xsi:type="dcterms:W3CDTF">2026-05-14T07:19:33Z</dcterms:modified>
</cp:coreProperties>
</file>