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угол, его виды, измерение и построение.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углы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помогают описывать форму фигур, повороты и взаимное расположение прямых. Без них невозможно уверенно работать с чертежами, измерениями и многими задачами геометрии.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угол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Раскрытые ножницы показывают, как две стороны расходятся из одной точки. Чем сильнее раскрытие, тем больше угол между лезвиями и заметнее различие в форме.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часов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часах стрелки образуют разные углы в течение дня. По их положению удобно видеть, как меняется поворот и как сравнивать углы между собой.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дороге водитель постоянно меняет направление движения, выполняя повороты. В геометрии такие изменения формы и направления удобно описывать именно через углы.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угла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4345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начинается в одной общей точке, которая называется вершиной. От неё в разные стороны расходятся два луча, образующие границы угла.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8661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Стороны-лучи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 — это часть прямой, у которой есть начало, но нет конца. В угле именно лучи показывают, куда направлены его стороны.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72325" y="1434543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рисунка сначала находят вершину, затем смотрят на два луча. Это помогает точно понять, какой именно угол изображён и где проходят его границы.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 угол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угол записывают тремя буквами: ∠ABC. Средняя буква обозначает вершину, а две крайние указывают точки на сторонах угла.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чертеже только один угол и путаницы нет, его можно обозначить одной буквой. Такой способ короче, но подходит не всегда.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рисунках углы часто помечают дугами, а равные — одинаковыми дугами или цифрами. Эти отметки помогают быстро сравнивать и различать углы.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и тупые углы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служит удобной точкой сравнения: всё, что меньше него, выглядит уже, а всё, что больше, — шире.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 меньше прямого, а тупой больше него, поэтому прямой угол удобно использовать как ориентир при оценке.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определений углов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90°, 180° и 360°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равен 90°. Его удобно узнавать по углу листа, тетради или рамки, потому что стороны образуют аккуратный ровный поворот.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Развёрнутый угол равен 180°. Его стороны лежат на одной прямой, поэтому такой угол выглядит как полностью расправленная линия без заметного излома.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 равен 360°. Это один круг поворота, когда направление возвращается к исходному положению и угол считается завершённым.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расположении углов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чем смежные углы отличаются от просто соседних: у смежных есть прямая линия.
</a:t>
            </a:r>
            <a:endParaRPr lang="en-US" sz="9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смежные углы дают 180°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4925" y="19708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имеют общую вершину и общую сторону. Их внешние стороны продолжают друг друга и лежат на одной прямой, поэтому вместе образуют развёрнутый угол.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22392" y="19816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равна 180°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Развёрнутый угол всегда равен 180°. Если один смежный угол уже известен, второй находят простым вычитанием из 180° без дополнительных измерений.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9857" y="1961552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легко проверить на линейке или по прямой линии в тетради. Две части одного развёрнутого угла полностью заполняют одну прямую.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равны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4345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напротив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прямые пересекаются, образуются четыре угла. Противоположные углы не имеют общей стороны, но лежат друг напротив друга и называются вертикальными.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8661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вертикальный угол больше, второй имеет ту же градусную меру. Это помогает находить неизвестные значения без измерения каждого угла отдельно.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72325" y="1434543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полезно мысленно проводить взглядом линию через вершину. Именно так быстрее находят нужную пару и не путают её с соседними углами.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единица измерения углов помогает переводить рисунок в точное число и сравнивать разные повороты без догадок.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полный оборот, от которого удобно отсчитывать остальные углы.
</a:t>
            </a:r>
            <a:endParaRPr lang="en-US" sz="2153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определения градусной меры угла.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пользоваться транспортиром
</a:t>
            </a:r>
            <a:endParaRPr lang="en-US" sz="274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измерения угла по школьному транспортуру.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угла по величине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угла заданной величины.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равные углы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меру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градусные меры: если два угла измерены одинаково, они равны. На чертежах это часто показывают одинаковыми дугами или одинаковыми числами у подписей.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отметки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запись на рисунке. Одинаковая отметка помогает быстро увидеть пару равных углов, даже если они расположены в разных частях чертежа.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делают вывод по условию задачи. В геометрии важно опираться не на внешний вид, а на точное значение в градусах.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550067"/>
            <a:ext cx="3709500" cy="758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
</a:t>
            </a:r>
            <a:endParaRPr lang="en-US" sz="3435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имеет три внутренних угла, сумма которых всегда постоянна.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любые два угла, можно быстро найти третий без измерения.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суммы внутренних углов треугольника из школьной геометрии.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386728"/>
            <a:ext cx="4231200" cy="1014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четырёхугольника
</a:t>
            </a:r>
            <a:endParaRPr lang="en-US" sz="2907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четырёхугольника удобно помнить общую сумму внутренних углов и использовать её в задачах на нахождение неизвестного угла.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позволяет находить любой неизвестный угол по оставшимся трём.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суммы внутренних углов четырёхугольника из школьной геометрии.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параллельных прямых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три ключевые связи между углами при двух параллельных прямых и секущей.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углов равны, а третья пара даёт 180°, что упрощает решение задач.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 параллельных прямых и секущей, школьная геометрия.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угла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след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геометрии начинает с дуги у вершины и замечает две одинаковые точки на сторонах угла. Из них строятся пересекающиеся дуги, а затем проводится линия к вершине — получается точная биссектриса.
</a:t>
            </a:r>
            <a:endParaRPr lang="en-US" sz="152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биссектриса выглядит как аккуратный луч, который делит угол на две равные части. Этот приём особенно полезен в задачах, где важно построить фигуру без измерительных ошибок.
</a:t>
            </a:r>
            <a:endParaRPr lang="en-US" sz="1521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тетради нужно разделить угол пополам, геометрический инструмент работает надёжнее «на глаз». Построение по дугам помогает получить симметричный результат и проверить его сразу на рисунке.
</a:t>
            </a:r>
            <a:endParaRPr lang="en-US" sz="15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 прямой угол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пересекаются так, что образуют прямой угол. На схеме это легко заметить по маленькому квадрату у вершины, который показывает точное значение 90°.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прямые часто встречаются в клетчатой тетради, на координатной сетке и в архитектурных чертежах. Они помогают строить аккуратные фигуры и выравнивать стороны.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нужен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построение перпендикуляр нужен для опускания высоты, создания прямоугольников и проверки прямого угла. Это один из самых полезных инструментов школьной геометрии.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угла объединяет измерение, построение и важные свойства фигур. Если помнить про градусы, смежные и вертикальные углы, а также правила для треугольника и четырёхугольника, задачи решаются увереннее.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2026-07-27T05:13:35Z</dcterms:created>
  <dcterms:modified xsi:type="dcterms:W3CDTF">2026-07-27T05:13:35Z</dcterms:modified>
</cp:coreProperties>
</file>