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Шемякином суде»: сатира на несправедливый суд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Суд, где правда уступает выгоде, становится предметом острой народной сатиры.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несправедливом суде в древнерусской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XVII века показывает, как бытовой случай превращается в гротескную историю о власти денег, недоверии к суду и взгляде простого человека на общественную несправедливость.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сатирический тон и подсказывает, что в центре повести — не поиск правды, а разоблачение плохого правосудия.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сложился образ «шемякина суда» как символа пристрастного и корыстного решения.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древнерусской сатиры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повести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Бедняк, который втянут в беду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выглядит злодеем: он оказывается в тяжёлой цепочке событий из-за неловкости, спора и случайности. Через его образ видно, как простой человек может стать заложником чужой жадности и нелепого хода дела.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человек и его брат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показывают, как обычная бытовая ссора быстро оборачивается настоящей трагедией. Внешне это семейный конфликт, но он запускает всё дальнейшее действие и делает повествование напряжённым и поучительным.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Шемяка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Шемяка изображён не защитником справедливости, а человеком, который умеет использовать чужую беду для собственной выгоды. Его образ создаёт сатирический портрет суда, где решает не закон, а расчёт.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повести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одна ошибка приводит к новой беде и к абсурдному приговору.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конфликт: гибель лошади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ссора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семейный спор начинается как обычная неловкость, но быстро выходит из-под контроля и делает ситуацию опасной для всех участников.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Неосторожный поступок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грубого действия погибает лошадь, и простой конфликт превращается в серьёзную беду с материальными потерями.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цепочки несчастий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эпизод толкает героя дальше, к новым столкновениям и новым ошибкам, из которых уже вырастает сатирический сюжет.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конфликт: случайная смерть ребёнка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становится трагедией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к судье герой снова попадает в нелепую ситуацию, и обычное стечение обстоятельств оборачивается гибелью младенца.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превращается в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правосудию не приносит облегчения: каждое новое действие только запутывает дело и делает бедняка ещё более уязвимым.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уходит на второй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показывает, что в этом мире важнее страх, спешка и выгода, чем внимательный разбор случившегося и человеческая жалость.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рядом с горькой сатирой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Нелепость положения вызывает смех, но за ним чувствуется острая насмешка над беспорядком, в котором человек легко становится виноватым.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теряет в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участник конфликта получает свой ущерб или выгоду, а справедливое решение так и не появляется.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интересы в повести сильнее закона, поэтому конфликт не решается по справедливости.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сатирическая повесть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высмеивает повесть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сатирический удар направлен не на одного человека, а на весь механизм ложных решений и корыстного поведения.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мишень сатиры — несправедливый суд, вокруг которого собираются жадность, ложь и подкуп.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тексту повести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Шемяки как сатирический портрет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Шемяка показан не мудрым судьёй, а человеком, который оценивает дело через личную выгоду. Его поведение разоблачает суд как место, где формальность может заменить правду.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вникает в человеческую боль и не ищет справедливого выхода. Автор подчёркивает холодность и равнодушие судьи, превращая его в символ плохой власти.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особенно заметны корысть и лицемерие: внешне суд выглядит законным, но по сути служит наживе. Поэтому Шемяка становится сатирическим знаком неправого суда.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и преувеличение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смешит тем, что серьёзные события показаны как почти бытовая нелепица: герои реагируют резко, а последствия оказываются намного тяжелее, чем сама причина.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намеренно усиливает детали и доводит ситуацию до абсурда, чтобы читатель увидел, насколько нелепо выглядит несправедливый спор, когда здравый смысл подменяется выгодой.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неожиданные выводы создают ритм устного рассказа: история звучит так, будто её пересказывает очевидец, запомнивший самые смешные и странные моменты.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здесь не просто развлекает. Он помогает острее показать, что смешное в повести рождается из человеческой глупости, жадности и неправого суда.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работают вместе и усиливают впечатление от устного народного рассказа, делая сатиру яркой и легко узнаваемой для читателя.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ирония и гротеск: именно они сильнее всего подчёркивают абсурд суда и скрытую критику власти.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приёмов по тексту древнерусской сатирической повести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цепочка испытаний: герой попадает в беду, сталкивается с новыми трудностями и проходит через несколько проверок, словно сказочный персонаж на пути к развязке.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легко узнаются народные мотивы дороги, случайности и награды за находчивость. Благодаря этому история звучит знакомо, просто и почти по-сказочному, хотя речь идёт о серьёзной проблеме.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напоминает сказку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1335"/>
            <a:ext cx="324900" cy="3353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и рассказчика звучит просто и естественно, поэтому события воспринимаются как услышанные в живом разговоре, а не как книжный пересказ.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делают текст динамичным и помогают быстро передавать ссоры, просьбы и решения, не замедляя развитие действия.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обороты и привычные словосочетания сближают повесть с устным рассказом и придают ей запоминающийся, «народный» оттенок.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усиливает сатиру: чем спокойнее и обычнее звучит рассказ, тем заметнее нелепость поступков и судебного решения.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повесть сатирической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сюжетные эпизоды превращаются в критику общественных пороков и неправильного суда.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высмеивает не одного человека, а систему, где личная выгода важнее закона и справедливости.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сатирическая литература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несправедливого суда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сюжету древнерусской сатирической повести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без честного суда правда легко теряется, а человек оказывается зависимым от чужой корысти, случая и собственной находчивости.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Жадность, глупость и желание наживы опасны не меньше открытой силы: они разрушают доверие между людьми и делают любое решение несправедливым.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осуждает неудачное или выгодное для кого-то разбирательство и напоминает, что закон должен служить правде, а не личной пользе.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повести в литературе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возникает в эпоху, когда в литературе усиливается интерес к повседневной жизни, социальной несправедливости и сатирическому изображению суда.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входит в программу как пример древнерусской сатиры и помогает понять, как менялась русская проза от книжной традиции к более живой речи.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«шемякин суд» стало нарицательным и обозначает неправое, формальное или пристрастное разбирательство, понятное и сегодня.
</a:t>
            </a:r>
            <a:endParaRPr lang="en-US" sz="10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понятной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узнаёт в ней ситуации, где правила заменяются формальностью, а человек вынужден искать выход сам.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сильной темой остаётся несправедливость: именно она делает повесть актуальной для любого времени.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тем по тексту древнерусской сатирической повести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«Повесть о Шемякином суде»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замечать, как опасны жадность, ложь и формальный суд, а также ценить смекалку, здравый смысл и справедливость. Именно поэтому она остаётся живой и понятной читателям.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2026-05-19T04:44:26Z</dcterms:created>
  <dcterms:modified xsi:type="dcterms:W3CDTF">2026-05-19T04:44:26Z</dcterms:modified>
</cp:coreProperties>
</file>