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крупнейшая страна Восточной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стране древней культуры и стремительного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на карте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расположен в Восточной Азии, граничит с 14 странами и имеет огромную территорию. Здесь живут более 1,4 миллиарда человек, а столицей является Пекин. Именно размеры, природа и население делают страну особенно важной для изучения.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Китая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Китая преобладают степи и пустыни, в том числе районы Гоби. Такие условия делают земледелие труднее и сильнее влияют на расселение людей.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Китая занимает Тибетское нагорье и высокие горные системы. Эти территории малонаселённые, но играют важную роль в природном разнообразии страны.
</a:t>
            </a:r>
            <a:endParaRPr lang="en-US" sz="846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Хуанхэ и Янцзы обеспечивают воду, помогают перевозкам и дают возможность развивать сельское хозяйство. Вдоль этих рек издавна возникали поселения и большие города.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отличаются влажным тёплым климатом, а на востоке расположены плодородные равнины. Именно там живёт большинство населения и сосредоточены крупные города.
</a:t>
            </a:r>
            <a:endParaRPr lang="en-US" sz="7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Великую Китайскую стену строили и укрепляли в разные эпохи, чтобы защищать северные границы страны. Она стала не только военным сооружением, но и знаком упорства и силы древнего государства. Сегодня стену изучают как важнейший исторический памятник.
</a:t>
            </a:r>
            <a:endParaRPr lang="en-US" sz="896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рубеж государства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стены возводили разные династии, поэтому её облик неодинаков. Одни фрагменты хорошо сохранились, другие превратились в руины. Общая протяжённость укреплений разных времён превышает 20 тысяч километров.
</a:t>
            </a:r>
            <a:endParaRPr lang="en-US" sz="912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через века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известна людям во всём мире и входит в число самых знаменитых достопримечательностей планеты. Она напоминает о военной истории Китая, древнем труде строителей и богатом культурном наследии страны.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мировой культуры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история Великой Китайской стены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царства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Китая рано появились древние государства, а вместе с ними — письменность, ремёсла и первые формы управления. Именно тогда сложились основы китайской цивилизации.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Цинь, Хань, Тан, Мин и Цин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династии укрепляли единое государство, развивали торговлю, культуру и государственные традиции. В их эпоху Китай расширялся и становился одной из сильнейших стран Азии.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 год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1949 году была провозглашена Китайская Народная Республика. С этого времени страна начала новый этап развития, который связал древнее наследие с современными преобразованиями.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истории Китая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88914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943" y="3527269"/>
            <a:ext cx="339413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народы и язык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Ханьцы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населения Китая составляют ханьцы. Это самый многочисленный народ страны, который во многом определяет её язык, традиции и культурный облик.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меньшинства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живут 55 официально признанных национальных меньшинств. Они сохраняют свои обычаи, одежду, праздники и языки, делая страну особенно разнообразной.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Путунхуа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 — путунхуа, основанный на севернокитайских диалектах. Его используют в школе, на телевидении, в документах и в работе государственных учреждений.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Иероглифическая письменность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письменность имеет очень древнюю историю и включает тысячи знаков. Иероглифы помогают передавать смысл слов и являются важной частью культурного наследия.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Китая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различаются не только численностью, но и своими функциями в жизни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Чунцин и Шанхай выделяются масштабом, а Пекин, Шэньчжэнь и Гуанчжоу показывают разные центры управления, бизнеса и технологий.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перепись населения КНР, 2020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и Шанхай: два главных центра страны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 —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является политическим центром Китая. Здесь расположены органы власти, крупные музеи, древние памятники и важные учреждения, определяющие жизнь всей страны.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 — экономический лидер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считается крупнейшим финансовым и торговым центром Китая. В городе находятся современные биржи, офисы компаний и одни из самых высоких зданий страны.
</a:t>
            </a:r>
            <a:endParaRPr lang="en-US" sz="1127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и Шанхай связаны метро, аэропортами, железными дорогами и автомагистралями. Такая сеть помогает миллионам людей ежедневно передвигаться по огромным городам.
</a:t>
            </a:r>
            <a:endParaRPr lang="en-US" sz="1139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города сохраняют исторические кварталы и храмы, но при этом быстро растут вверх и вширь. Это хорошо показывает сочетание традиций и прогресса.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Китая: промышленность, торговля и технологии
</a:t>
            </a:r>
            <a:endParaRPr lang="en-US" sz="2112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производит электронику, одежду, мебель, бытовую технику и машины в огромных объёмах. Именно промышленность долгое время была основой быстрого роста экономики.
</a:t>
            </a:r>
            <a:endParaRPr lang="en-US" sz="976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активно продаёт товары за рубеж и связана с рынками многих государств. Порты, склады и логистика делают Китай важным участником международной торговли.
</a:t>
            </a:r>
            <a:endParaRPr lang="en-US" sz="1047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быстро развиваются электромобили, робототехника, высокоскоростные поезда и цифровые сервисы. Это помогает стране не только выпускать товары, но и создавать современные решения.
</a:t>
            </a:r>
            <a:endParaRPr lang="en-US" sz="945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города, дороги, мосты и железные дороги требуют постоянного строительства. Развитая инфраструктура поддерживает перевозки людей и грузов на огромной территории.
</a:t>
            </a:r>
            <a:endParaRPr lang="en-US" sz="961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 Китая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направления хозяйства особенно важны для экономики страны и как они 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опирается на массовое производство, но всё активнее развивает современные отрасли. Это делает его экономику одновременно мощной и разнообразной.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и открытым статистическим обзорам КНР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питание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выращивают рис, пшеницу, кукурузу, чай, овощи и фрукты. Эти культуры обеспечивают питание огромного населения страны и поддерживают работу перерабатывающих предприятий и торговли.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развито земледелие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особенно широко распространено на востоке и юге Китая, где теплее и больше влаги. Здесь удобнее выращивать рис, чай и овощи, чем в сухих и холодных районах.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блюда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кухня очень разнообразна: в разных регионах готовят лапшу, димсамы, утку по-пекински и множество других блюд. Вкус и способы приготовления часто зависят от местных традиций.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 традиции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в Китае тесно связана с образом жизни и праздниками. За столом важны общие блюда, аккуратная подача и уважение к семейным обычаям, которые сохраняются на протяжении веков.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Весны встречают в кругу семьи, украшая дома красными фонарями и узорами. В эти дни желают счастья, здоровья и благополучия, а праздничные ужины становятся важной частью семейной традиции и помогают сохранить связь поколений.
</a:t>
            </a:r>
            <a:endParaRPr lang="en-US" sz="678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Весны в семейном кругу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культура известна каллиграфией, театром, музыкой и боевыми искусствами. Эти виды искусства не просто украшают жизнь, а передают уважение к труду, дисциплине и красоте формы, поэтому их изучают и сегодня.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которое живёт веками
</a:t>
            </a:r>
            <a:endParaRPr lang="en-US" sz="1058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цвет, драконы, фонари и фейерверки часто появляются на праздниках и улицах городов. Они связаны с пожеланиями удачи, радости и защиты от бед, поэтому легко узнаются даже теми, кто только знакомится с Китаем.
</a:t>
            </a:r>
            <a:endParaRPr lang="en-US" sz="757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удачи и радости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традиции Китая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крупный китайский город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рост населения запускает строительство, развитие транспорта и появление новых услуг в быстро растущих городах Китая.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инфраструктура Китая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построил одну из самых длинных сетей высокоскоростных железных дорог в мире. Она позволяет быстро соединять крупные города и сокращает время поездок на большие расстояния.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и авиасвязь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аэропорты помогают соединять отдалённые регионы Китая и поддерживают деловые и туристические поездки. Авиация особенно важна для страны с такой большой территорией.
</a:t>
            </a:r>
            <a:endParaRPr lang="en-US" sz="768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роста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инфраструктура помогает людям добираться до работы и учёбы, а предприятиям — доставлять продукцию. Именно поэтому транспорт напрямую влияет на экономический рост страны.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порты, шоссе и мосты связывают побережье с внутренними районами страны. Благодаря этому товары и сырьё можно перевозить быстрее и удобнее, чем при обычных маршрутах.
</a:t>
            </a:r>
            <a:endParaRPr lang="en-US" sz="7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книгопечатание, порох и компас стали основой для развития науки, связи и путешествий во многих странах.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великих изобретения связали Китай с важнейшими открытиями в истории человечества.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четырёх великих изобретениях Китая
</a:t>
            </a:r>
            <a:endParaRPr lang="en-US" sz="3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Терракотовая армия и историческое наследие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из глины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Терракотовая армия возле Сианя включает тысячи фигур воинов, лошадей и колесниц. Она была создана более двух тысяч лет назад и показывает, насколько искусными были древние мастера.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императорской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комплекс связан с древними императорами Китая и их представлениями о власти и загробной жизни. Он помогает понять, как государство организовывало огромные ресурсы и труд людей.
</a:t>
            </a:r>
            <a:endParaRPr lang="en-US" sz="1103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культурной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Великой Китайской стеной терракотовая армия считается одним из самых известных памятников страны. Она напоминает о богатой истории Китая и его вкладе в мировую культуру.
</a:t>
            </a:r>
            <a:endParaRPr lang="en-US" sz="11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 охрана природы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Китая воздух может быть загрязнён из-за транспорта и работы заводов. Это особенно заметно там, где одновременно сосредоточены жильё, производство и плотные транспортные потоки.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активно развивает солнечную и ветровую энергетику. Эти источники помогают уменьшать нагрузку на природу и постепенно менять структуру производства энергии в сторону более чистых решений.
</a:t>
            </a:r>
            <a:endParaRPr lang="en-US" sz="768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очистных сооружений и программы охраны лесов, рек и почв помогают смягчать последствия хозяйственной деятельности. Такие меры особенно важны для страны с большим населением и мощной промышленностью.
</a:t>
            </a:r>
            <a:endParaRPr lang="en-US" sz="709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страны проблема воды ощущается сильнее, чем на юге. Для больших городов, сельского хозяйства и промышленности важно экономно использовать водные ресурсы и защищать реки.
</a:t>
            </a:r>
            <a:endParaRPr lang="en-US" sz="7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 Восточной Азии и в мире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сосед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расположен в центре Восточной Азии и влияет на жизнь соседних стран через торговлю, транспорт и общие экономические связи. Его географическое положение делает его важным участником региональных процессов.
</a:t>
            </a:r>
            <a:endParaRPr lang="en-US" sz="945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соседями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поддерживает тесные отношения с Японией, Кореей, Монголией и государствами Юго-Восточной Азии. Эти связи проявляются в обмене товарами, поездках людей и совместных проектах.
</a:t>
            </a:r>
            <a:endParaRPr lang="en-US" sz="945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цепочки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фабрики, порты и логистические маршруты Китай участвует в международных цепочках поставок. Многие товары проходят путь через китайские предприятия, прежде чем попасть в другие страны.
</a:t>
            </a:r>
            <a:endParaRPr lang="en-US" sz="945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мира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Китая заметно не только в Азии, но и далеко за её пределами. Он связан с экономиками многих государств и поэтому играет большую роль в современной мировой экономике.
</a:t>
            </a:r>
            <a:endParaRPr lang="en-US" sz="957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537015"/>
            <a:ext cx="4332300" cy="241462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Китай особенной страной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главные признаки Китая: размер территории, численность населения, столица, язык, письменность, экономика и культурные символы.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выделяется сочетанием огромных размеров, многочисленного населения и сильного влияния на современный мир при сохранении древних традиций.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 учебного материала о Китае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Китае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объединяет древнюю культуру, огромную территорию, многочисленное население и мощную экономику. Его города, транспорт, природные условия и технологии делают страну одной из самых заметных в Восточной Азии.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2026-06-02T13:46:18Z</dcterms:created>
  <dcterms:modified xsi:type="dcterms:W3CDTF">2026-06-02T13:46:18Z</dcterms:modified>
</cp:coreProperties>
</file>