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класса: точки, прямые, углы и первые построения
</a:t>
            </a:r>
            <a:endParaRPr lang="en-US" sz="3933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базовые объекты, измеряем длины и углы и делаем первые построения с линейкой, угольником и циркулем.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геометрия начинается с простых фигур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выросла из практических задач измерения земли и строительства. В 7 классе всё начинается с «кирпичиков» рисунка: точка, прямая, отрезок и угол — из них получаются сложные фигуры.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обозначается заглавной латинской буквой: A, B, C. Она не имеет размеров, поэтому на чертеже изображается маленькой отметкой.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обычно обозначается двумя точками на ней или строчной латинской буквой: AB или a. Отрезок — часть прямой, ограниченная двумя точками, его длину измеряют в мм, см или 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имеет начало и продолжается в одну сторону бесконечно. Угол образуют два луча с общей вершиной; обозначение пишут тремя буквами, например ∠ABC, где B — вершина.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понятия и обозначения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1239"/>
            <a:ext cx="5426700" cy="21946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фигур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 путать объекты на чертежах, потому что у каждого из них есть свои «границы» и свои признаки.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«длины» и «наличия концов» сразу уточняют, какую фигуру вы рассматриваете в задаче.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измеряют линейкой и записывают результат числом с единицей измерения: 5 см, 48 мм, 1 м 20 см.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отрезки имеют одинаковую длину, даже если они расположены по-разному. Это важно при сравнении и построениях.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Величину угла измеряют транспортиром в градусах. Прямой угол равен 90°, острый меньше 90°, тупой больше 90° и меньше 180°.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отрезки и углы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измерения угла транспортиром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шагам для чтения значения угла в градусах.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категорий проходит по 90°: ровно 90° — прямой угол, больше 90° — уже тупой.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градусам помогает быстрее ориентироваться в задаче и выбирать верные соотношения.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Прямой, острый и тупой углы на одном чертеже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и прямой 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показаны три угла с подписями: 35°, 90° и 128°. Угол 35° — острый: он меньше 90°. Угол 90° — прямой.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и связь с величиной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128° — тупой: он больше 90° и меньше 180°. Сравнивая все три значения на одном чертеже, легче запомнить, как величина влияет на вид угла.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 две другие стороны лежат на одной прямой. Поэтому их сумма всегда равна 180°.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появляются при пересечении двух прямых. Они расположены напротив друг друга и равны по величине.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применяют, чтобы находить неизвестные углы без дополнительных измерений. Например, если один смежный угол 112°, второй будет 68°.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 вертикальные углы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складываются углы в паре смежных углов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парах при увеличении одного угла второй уменьшается, потому что вместе они дают развернутый угол 180°.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достаточно знать один угол смежной пары — второй находится вычитанием из 180°.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и параллельные прямые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(90°)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пересекаются под прямым углом 90°. Поэтому на чертеже легко проверить правильность построения: если углы получились не «прямыми», значит, прямые заданы неверно.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(не пересекаются)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пересекаются ни при каком продолжении. Даже если они разнесены далеко, их направления остаются одинаковыми, поэтому в тетради они выглядят как «ровные рельсы».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и примеры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запись a ⟂ b для перпендикулярности и c ∥ d для параллельности. В жизни параллели заметны на краях линейки и в тетради, а перпендикуляры — в уголках страницы и на клетках.
</a:t>
            </a:r>
            <a:endParaRPr lang="en-US" sz="11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064894"/>
            <a:ext cx="5597100" cy="16873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и перпендикулярных прямых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помогает быстро распознавать нужные отношения на чертежах и в задачах. По признакам определяют вид прямых, а затем применяют результаты при построениях.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отношения задают «правила чтения» чертежей: перпендикулярность фиксирует прямой угол, а параллельность — одинаковое направление без пересечения.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2752" y="1037025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2752" y="3054751"/>
            <a:ext cx="1755046" cy="188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 главная фигура школьной геометрии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«держит форму»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имеет три вершины A, B, C и три стороны AB, BC, CA. Каждая сторона и каждый угол важны: именно их сочетание делает треугольник удобным для построений и рассуждений.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05800" y="118312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 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легко узнать: все стороны равны. У равнобедренного две стороны равны, а у разностороннего — все три стороны разные. По сторонам удобно проверять результаты построения.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 углам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углам выделяют остроугольные, прямоугольные и тупоугольные треугольники. Остроугольные — когда все углы меньше 90°, прямоугольные содержат угол 90°, а тупоугольные имеют угол больше 90°.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058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 задачах на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появляется там, где нужно «восстановить» фигуру по данным. С помощью линейки, угольника и циркуля треугольники строят, измеряют и сравнивают, используя их ключевые свойства.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классифицировать треугольник по сторонам и углам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разбиение на два независимых признака: стороны и углы.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неизвестный угол, достаточно вычесть известные углы из 180°. Это свойство работает для любого треугольника, независимо от его вида.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наборы дают 180°, значит, правило универсально. Поэтому при решении задач можно уверенно составлять уравнение по углам треугольника.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 (обобщение свойства суммы углов).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при наложении совпадают: их вершины и стороны «встают» друг на друга. Тогда и соответствующие углы оказываются равными, что и позволяет доказывать равенство без измерений.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равенства треугольников в 7 классе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равенство двух сторон и угла между ними. Если известны AB = A'B' и угол ∠BAС = ∠B'A'C, то форма и положение треугольников определяются однозначно.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равенство одной стороны и двух прилежащих углов. Когда сторона равна, а углы у её концов повторяются, треугольники получаются одинаковыми по расположению и величинам.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равенство трёх сторон. Если AB = A'B', BC = B'C', CA = C'A', то треугольники нельзя «сдвинуть» в другую форму: они будут равны по всем соответствующим элементам.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задача на доказательство равенства треугольников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доказательства опирается на последовательность: выделение → запись → признак →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в геометрии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применяют для измерения углов, а для расстояний используют метрические единицы. Важно всегда указывать единицу вместе с числом.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длины пересчитываются кратно 10 и 100, поэтому ошибки в единицах легко заметить. Это помогает избегать неверных ответов.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 (соотношения единиц длины).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геометрия встречается в жизни и учебе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 конструирование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чертежах нужны прямые линии для схем и планов, а углы — чтобы правильно задать формы. Треугольники встречаются при построении жёстких конструкций и расчёте прочности.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строительстве и дизайне важно «ровно» проводить линии и соблюдать направления. Параллельность помогает выдерживать одинаковые элементы, а перпендикулярность — получать прямые кромки.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и ориентирование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 опирается на геометрические понятия: направления, расстояния и формы участков. Геометрия помогает переводить реальный мир в схемы и планы с понятными измерениями.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программирование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робототехнике геометрия нужна для траекторий и перемещений: правила углов и прямых задают, как движется объект. В задачах развиваются точность и умение рассуждать по шагам.
</a:t>
            </a:r>
            <a:endParaRPr lang="en-US" sz="11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 опирается на точку, прямую, отрезок, луч и угол. Вы научились измерять отрезки и углы, различать виды углов, распознавать параллельные и перпендикулярные прямые, работать с треугольниками и признаками равенства.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геометрия начинается с точных понятий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2026-05-12T02:50:53Z</dcterms:created>
  <dcterms:modified xsi:type="dcterms:W3CDTF">2026-05-12T02:50:53Z</dcterms:modified>
</cp:coreProperties>
</file>