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 большой и тёплый дом, полный истории, природы и добрых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страна — Россия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— родная страна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страна — это место, где человеку знакомы дом, семья, школа и первые важные открытия. Для многих детей это Россия: большая, красивая и очень разная страна, где люди живут рядом и учатся дружить.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4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очень большую площадь — около 17,1 миллиона квадратных километров. Она протянулась так широко, что на карте выглядит длинной и величественной, как целая страна-гигант.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 Европе и Азии. Это делает её особенной: в одной стране соединяются разные природные зоны, города, традиции и привычки людей.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Россию омывает Северный Ледовитый океан, а на востоке — Тихий океан. Поэтому у страны есть и холодные северные берега, и дальние морские просторы.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большой территории живут люди, животные и растения самых разных мест. Россия похожа на огромный дом, где у каждого есть своё любимое место.
</a:t>
            </a:r>
            <a:endParaRPr lang="en-US" sz="13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российского флага три цвета: белый, синий и красный. Его поднимают на торжественных мероприятиях, в школах и на важных государственных событиях.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Этот символ напоминает о силе, единстве и многовековой истории нашей страны.
</a:t>
            </a:r>
            <a:endParaRPr lang="en-US" sz="149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звучит на праздниках, соревнованиях и торжественных церемониях. Во время его исполнения люди встают, чтобы выразить уважение своей стране.
</a:t>
            </a:r>
            <a:endParaRPr lang="en-US" sz="13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 и один из крупнейших городов страны. Здесь живут миллионы людей, работают школы, музеи, театры и важные государственные учреждения.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находятся Кремль и Красная площадь — знаменитые места, которые знают во всём мире. Они напоминают о истории России и её государственных традициях.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столице работают органы власти, которые помогают управлять огромной страной. Поэтому Москва — не только красивый город, но и очень важный центр России.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можно увидеть старинные здания, парки, мосты и современные улицы. Этот город помогает понять, как большая страна умеет сочетать прошлое и настоящее.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нашей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разные народы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более 190 народов. Каждый народ бережёт свои особенности, и вместе они создают удивительное богатство страны.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России есть свои костюмы, песни, сказки, блюда и праздники. Эти различия делают жизнь ярче и интереснее, как большая разноцветная мозаика.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Живём дружно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живут в одной стране, учатся понимать друг друга и уважать чужие обычаи. Дружба народов помогает России быть сильной и единой.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России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54575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очень много лесов, полей и лугов. Весной и летом они оживают, а осенью становятся золотыми и красными, словно природа нарисовала праздничную картину.
</a:t>
            </a:r>
            <a:endParaRPr lang="en-US" sz="1069" dirty="0"/>
          </a:p>
        </p:txBody>
      </p:sp>
      <p:sp>
        <p:nvSpPr>
          <p:cNvPr id="12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поля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213753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страны есть высокие горы, холодная тундра и бескрайние северные пространства. Природа России удивляет своим разнообразием и на севере, и на юге.
</a:t>
            </a:r>
            <a:endParaRPr lang="en-US" sz="1069" dirty="0"/>
          </a:p>
        </p:txBody>
      </p:sp>
      <p:sp>
        <p:nvSpPr>
          <p:cNvPr id="14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тундра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072939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самое глубокое озеро на Земле. Его чистая вода и удивительные берега делают это место настоящим природным сокровищем России.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54573" y="3762875"/>
            <a:ext cx="2614189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длинная река Европы. Она словно большая водная дорога, которая несёт свои воды через города, поля и широкие просторы.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56119" y="3193175"/>
            <a:ext cx="2411097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3149227" y="3762875"/>
            <a:ext cx="2614189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России бывает снег и мороз, весной тает лёд, летом всё зеленеет, а осенью природа надевает яркий золотой наряд.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250773" y="3193175"/>
            <a:ext cx="2411097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родной страны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лесах живут медведи, лисы, белки и лоси. У каждого животного свой характер и свои привычки, поэтому наблюдать за ними особенно интересно.
</a:t>
            </a:r>
            <a:endParaRPr lang="en-US" sz="1256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можно встретить оленей. Они хорошо приспособлены к холодам и помогают людям, которые живут в суровых северных местах.
</a:t>
            </a:r>
            <a:endParaRPr lang="en-US" sz="127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России живут тюлени и киты. Эти большие и удивительные животные нуждаются в чистой воде и бережном отношении человека.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занесены в Красную книгу, потому что им нужна защита. Если беречь природу, у них будет больше шансов спокойно жить и расти.
</a:t>
            </a:r>
            <a:endParaRPr lang="en-US" sz="12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узнаёт свою Родину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близкого и знакомого к большой стране, которая становится всё понятнее с каждым шагом.
</a:t>
            </a:r>
            <a:endParaRPr lang="en-US" sz="14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— 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важных праздников страны. Люди вспоминают героев, благодарят ветеранов и отмечают мирную жизнь с уважением и теплом.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— День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напоминает о нашей стране, её символах и истории. В городах проходят праздничные мероприятия, а на улицах появляются флаги.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важные даты люди поздравляют друг друга, украшают города и радуются общим событиям. Такие дни помогают почувствовать себя частью большой страны.
</a:t>
            </a:r>
            <a:endParaRPr lang="en-US" sz="157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памятные дни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и гжель на праздничном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хохлома сияет золотом и красным, а нежная гжель узнаётся по бело-синим узорам. Такие вещи не просто украшают дом: они напоминают о мастерстве людей, которые берегут красоту старинных ремёсел и передают её детям.
</a:t>
            </a:r>
            <a:endParaRPr lang="en-US" sz="1231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Матрёшка, самовар и весёлый хоровод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 радует детей, потому что внутри неё прячутся маленькие сестрички. Рядом часто стоит самовар, а вокруг звучит песня и начинается хоровод. Так праздник становится тёплым, дружным и немного похожим на большое семейное чаепитие.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Блины, песни и добрые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народных праздниках люди любят угощать гостей блинами, сладостями и горячим чаем. Дети играют, взрослые поют, а все вместе улыбаются и поздравляют друг друга. Такие традиции помогают чувствовать, что рядом — своя страна и свои люди.
</a:t>
            </a:r>
            <a:endParaRPr lang="en-US" sz="12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России сохраняют народные традиции
</a:t>
            </a:r>
            <a:endParaRPr lang="en-US" sz="24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10875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38325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 гордится Россия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Князя Александра Невского помнят как защитника земли русской. Он умел объединять людей и принимать смелые решения, когда стране нужна была помощь и надёжная защита.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
</a:t>
            </a:r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подарил России прекрасные сказки, стихи и рассказы. Его книги любят и дети, и взрослые, потому что в них живут яркие образы, мудрые мысли и красивый русский язык.
</a:t>
            </a:r>
            <a:endParaRPr lang="en-US" sz="1134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стал первым человеком в космосе. Его полёт показал, что смелость, знания и упорный труд помогают человеку достигать самых далёких целей и прославлять страну.
</a:t>
            </a:r>
            <a:endParaRPr lang="en-US" sz="1158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учёные
</a:t>
            </a:r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гордится людьми, которые лечат, исследуют и изобретают новое. Врачи спасают здоровье, а учёные делают жизнь удобнее и безопаснее, помогая всей стране двигаться вперёд.
</a:t>
            </a:r>
            <a:endParaRPr lang="en-US" sz="1113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всей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России — это не только знаменитые имена. Это и обычные люди, которые честно работают, учат детей, строят дома и делают каждый день своей страны лучше.
</a:t>
            </a:r>
            <a:endParaRPr lang="en-US" sz="11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особенно известны Кремль и Красная площадь. Здесь можно увидеть древние стены, башни и большие площади, где проходят важные события страны. Это место напоминает, как тесно в России связаны история, государство и жизнь людей.
</a:t>
            </a:r>
            <a:endParaRPr lang="en-US" sz="11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 горы, которым нет конца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удивляет своей глубиной и чистой водой, а Кавказские горы, Алтай и Камчатка поражают величием. На этих просторах природа кажется особенно сильной и красивой, будто сама хочет показать всё своё богатство и характер.
</a:t>
            </a:r>
            <a:endParaRPr lang="en-US" sz="1152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и сокровища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в Санкт-Петербурге хранит картины, скульптуры и предметы искусства из разных времён. Когда человек входит в такой музей, он словно отправляется в путешествие по истории и узнаёт, как много прекрасного создали люди.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знаменитым местам России
</a:t>
            </a:r>
            <a:endParaRPr lang="en-US" sz="24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в разных уголках страны понимать друг друга. На нём разговаривают дома, в школе и в городах, читают книги и объясняют важные мысли без лишней путаницы.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сказок и песен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русский язык дети знакомятся со сказками, стихами и песнями. Он звучит в пословицах, загадках и колыбельных, поэтому с ним легко почувствовать тепло семьи и красоту родной культуры.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«спасибо» и «пожалуйста» делают разговор добрым. Когда человек говорит вежливо, вокруг становится спокойнее и приятнее, а собеседник чувствует уважение.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и читать с удовольствием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нужен, чтобы читать книги, писать письма, делать записи и узнавать новое. Чем лучше человек владеет языком, тем легче ему учиться, дружить и выражать свои мысли ясно.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— язык нашей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узнавать Родину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узнают о природе, городах, истории и традициях России. Новые знания помогают лучше понимать, как живёт страна, и замечать интересное даже в самых обычных вещах.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о стране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ребята учатся бережно относиться к флагу, гербу и гимну. Когда дети знают, что означают государственные символы, они начинают относиться к ним с особым вниманием и уважением.
</a:t>
            </a:r>
            <a:endParaRPr lang="en-US" sz="1204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символам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не только читать и считать, но и дружить. Помощь однокласснику, аккуратная работа в тетради и доброе слово делают каждый день полезным и приятным для всех.
</a:t>
            </a:r>
            <a:endParaRPr lang="en-US" sz="1254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помощь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прогулках школьники замечают деревья, улицы, памятники и природные уголки рядом со школой. Так родной край становится ближе, а забота о нём — понятной и важной.
</a:t>
            </a:r>
            <a:endParaRPr lang="en-US" sz="1204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 нас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страну каждый день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улица и школа начинаются с простого правила: не бросать мусор мимо урны. Если каждый поступает аккуратно, вокруг становится приятно гулять, играть и отдыхать.
</a:t>
            </a:r>
            <a:endParaRPr lang="en-US" sz="1308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закрывает кран и выключает свет, он помогает беречь природные богатства. Даже маленькая привычка экономить ресурсы приносит большую пользу дому, городу и всей стране.
</a:t>
            </a:r>
            <a:endParaRPr lang="en-US" sz="1308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редкие цветы и пугать животных. Забота о природе помогает сохранить красоту лесов, парков и дворов, чтобы ими могли любоваться и другие люди.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 и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поведение, помощь младшим и уважение к взрослым делают жизнь спокойнее и добрее. Такие поступки кажутся маленькими, но именно из них складывается настоящая забота о Родине.
</a:t>
            </a:r>
            <a:endParaRPr lang="en-US" sz="11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0707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знакомые места
</a:t>
            </a:r>
            <a:endParaRPr lang="en-US" sz="1170" dirty="0"/>
          </a:p>
        </p:txBody>
      </p:sp>
      <p:sp>
        <p:nvSpPr>
          <p:cNvPr id="10" name="Text 2"/>
          <p:cNvSpPr txBox="1"/>
          <p:nvPr/>
        </p:nvSpPr>
        <p:spPr>
          <a:xfrm>
            <a:off x="3091963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становятся привычными улица, парк, магазин, детская площадка и соседние дома. Всё вокруг помогает чувствовать себя уверенно и понимать, что родной край начинается совсем рядом.
</a:t>
            </a:r>
            <a:endParaRPr lang="en-US" sz="817" dirty="0"/>
          </a:p>
        </p:txBody>
      </p:sp>
      <p:sp>
        <p:nvSpPr>
          <p:cNvPr id="11" name="Text 3"/>
          <p:cNvSpPr txBox="1"/>
          <p:nvPr/>
        </p:nvSpPr>
        <p:spPr>
          <a:xfrm>
            <a:off x="1406563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первые слова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1436563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сначала узнаёт мир дома: слышит речь близких, любит свой двор и запоминает первые радостные моменты. Именно здесь появляется чувство, что это место — своё и очень дорогое.
</a:t>
            </a:r>
            <a:endParaRPr lang="en-US" sz="870" dirty="0"/>
          </a:p>
        </p:txBody>
      </p:sp>
      <p:sp>
        <p:nvSpPr>
          <p:cNvPr id="13" name="Text 5"/>
          <p:cNvSpPr txBox="1"/>
          <p:nvPr/>
        </p:nvSpPr>
        <p:spPr>
          <a:xfrm>
            <a:off x="63815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Россия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641158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знакомые места складываются в большую картину: двор, школа, город и вся страна. Так Родина становится не только картой, но и тёплым чувством в сердце.
</a:t>
            </a:r>
            <a:endParaRPr lang="en-US" sz="934" dirty="0"/>
          </a:p>
        </p:txBody>
      </p:sp>
      <p:sp>
        <p:nvSpPr>
          <p:cNvPr id="15" name="Text 7"/>
          <p:cNvSpPr txBox="1"/>
          <p:nvPr/>
        </p:nvSpPr>
        <p:spPr>
          <a:xfrm>
            <a:off x="47261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новые знания
</a:t>
            </a:r>
            <a:endParaRPr lang="en-US" sz="1170" dirty="0"/>
          </a:p>
        </p:txBody>
      </p:sp>
      <p:sp>
        <p:nvSpPr>
          <p:cNvPr id="16" name="Text 8"/>
          <p:cNvSpPr txBox="1"/>
          <p:nvPr/>
        </p:nvSpPr>
        <p:spPr>
          <a:xfrm>
            <a:off x="475618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ребёнок узнаёт о городе, природе, истории и традициях страны. Чем больше он понимает, тем сильнее ощущает связь с местом, где живёт и растёт.
</a:t>
            </a:r>
            <a:endParaRPr lang="en-US" sz="922" dirty="0"/>
          </a:p>
        </p:txBody>
      </p:sp>
      <p:sp>
        <p:nvSpPr>
          <p:cNvPr id="17" name="Text 9"/>
          <p:cNvSpPr txBox="1"/>
          <p:nvPr/>
        </p:nvSpPr>
        <p:spPr>
          <a:xfrm>
            <a:off x="354500" y="320675"/>
            <a:ext cx="6575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чувство Родины появляется у человека
</a:t>
            </a:r>
            <a:endParaRPr lang="en-US" sz="23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в 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связана с важной страницей мировой истории — первым полётом человека в космос. Имя Юрия Гагарина знает весь мир, потому что его смелость и труд открыли новую эпоху. Это событие вдохновляет детей мечтать о больших открытиях.
</a:t>
            </a:r>
            <a:endParaRPr lang="en-US" sz="127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писатели, поэты и художники создали множество произведений, которые читают и любят в разных странах. Сказки, стихи и картины помогают увидеть красоту слова и учат замечать добро, смелость и честность.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наука и талантливые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гордится учёными, спортсменами, музыкантами и артистами. Их успехи показывают, что упорный труд, терпение и вера в себя помогают достигать результатов и радовать всю страну.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гордиться Россия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3800" y="1338250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 и соединяет разные природные зоны, города и сёла. На её карте видно, насколько она велика, красива и разнообразна.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83800" y="2094571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 — Москва. Здесь находятся Кремль, важные государственные здания и места, которые знают люди во многих странах мира.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83800" y="2850913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есть флаг, герб и гимн. Эти символы напоминают о единстве страны, её истории и уважении к общим правилам.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83800" y="3607254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реки, горы, моря, народные праздники и обычаи делают Россию непохожей на другие страны. В этом её особая красота и богатство.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3800" y="4363600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— главное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ценное в России — это люди. Их труд, доброта, дружба и забота помогают стране жить, развиваться и смотреть в будущее.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6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страна начинается с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становится родной, когда ребёнок любит свой дом, уважает символы страны, бережёт природу и делает добрые дела. Тогда Родина ощущается как большой, тёплый и надёжный общий дом.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2026-05-25T21:49:19Z</dcterms:created>
  <dcterms:modified xsi:type="dcterms:W3CDTF">2026-05-25T21:49:19Z</dcterms:modified>
</cp:coreProperties>
</file>