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need your advice: как на английском языке спрашивают и дают 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вежливо просить совет и отвечать в разных жизненных ситуациях.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advice часто встречается в школьных диалогах, письмах и устных ответах. Она помогает говорить о реальных трудностях, использовать модальные глаголы и выбирать нужный тон: от нейтрального до более мягкого и дружеского. В старших классах это особенно полезно для общения и экзаменов.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advice — важный навык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ситуации, в которых на английском языке нужен совет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607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ищут совет после ссоры, недопонимания или неловкой ситуации с одноклассником. Формулировка вопроса должна показывать и эмоции, и суть проблемы.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607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экзамены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нужен, когда нужно выбрать профиль, подготовиться к контрольной или понять, как исправить результат. Здесь важно чётко назвать проблему и спросить о конкретном решении.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22607" y="3855404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много уроков, кружков и дел, совет помогает расставить приоритеты и не перегореть. Вопросы о планировании звучат естественно в школьной и домашней речи.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146108" y="2757529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может понадобиться и в переписке, и в соцсетях, и в обычном разговоре. Примеры: I don’t know what to do about my exam results; Should I join the debate club?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146108" y="1659648"/>
            <a:ext cx="3578222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занятий и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спрашивают совет о кружках, соревнованиях и первых профессиональных шагах. В таких случаях особенно важны реалистичные варианты, а не абстрактные мнения.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2535" y="878075"/>
            <a:ext cx="3658881" cy="361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просьбу о совете вежливой и понятной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просьба о совете коротко объясняет, что произошло и почему нужен ответ. Без контекста собеседнику трудно понять, какую именно помощь вы ожидаете.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please, could и would you mind сразу смягчают просьбу. Они показывают уважение и помогают не звучать слишком резко, особенно если вы обращаетесь к учителю или малознакомому человеку.
</a:t>
            </a:r>
            <a:endParaRPr lang="en-US" sz="1182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Do you think I should…? и What should I do? звучат естественно и прямо, но не грубо. Они помогают попросить мнение без давления и лишней категоричности.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создают не только слова, но и общий стиль сообщения: спокойная интонация, отсутствие приказа и готовность принять ответ. Это особенно важно в школьном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просьба о совете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вопрос ясным, вежливым и уместным.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84916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84916"/>
            <a:ext cx="243773" cy="1950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295" y="3578883"/>
            <a:ext cx="213008" cy="17040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адресуют советы в школьной и повседневной речи
</a:t>
            </a:r>
            <a:endParaRPr lang="en-US" sz="2702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опираются на жизненный опыт и обычно предлагают поддержку, но их совет может быть эмоционально окрашен. Это полезно, когда нужна забота и взгляд со стороны.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помогают увидеть учебную ситуацию трезво и структурно. Их советы особенно ценны, когда речь идёт о дисциплине, подготовке и реальных школьных требованиях.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3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быстро реагируют и хорошо понимают настроение, поэтому их советы звучат естественно и близко. Однако им иногда не хватает полной картины и дистанции.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источник профессиональной поддержки и конфиденциальности. Такой совет особенно важен в сложных личных ситуациях, когда нужна не только эмоция, но и деликатность.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даёт много идей и быстрый доступ к ответам, но требует проверки. Важно отличать полезную рекомендацию от непроверенного или слишком категоричного мнения.
</a:t>
            </a:r>
            <a:endParaRPr lang="en-US" sz="12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каждого источника есть свои сильные стороны и ограничения.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совет часто получается только после сравнения нескольких источников и проверки фактов.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характеристик источников советов в школьной коммуникации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различаются источники советов на английском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совет начинается с точного понимания ситуации и заканчивается осознанным выбором. Без этих двух опор даже удачная фраза остаётся мало полезной.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ясность проблемы и практичность рекомендации: именно они делают совет применимым в реальной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модель для обсуждения коммуникативной функции advice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делают совет полезным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реакции на совет: agreement, doubt, refusal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79775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совет подходит, можно ответить That’s a good idea или I see your point. Такая реакция показывает уважение и готовность принять предложенный вариант без спора.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775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согласие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Maybe you’re right или I’ll think about it позволяют не отвергать совет сразу. Они оставляют пространство для размышления и сохраняют спокойный, вежливый тон.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775" y="3648873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рекомендация вызывает вопросы, уместны выражения I’m not sure about that или I’m not convinced. Они помогают сохранить корректность, даже если вы пока не согласны.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14650" y="126372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совет не подходит, лучше сказать Thanks, but I’d rather… . Такая формула позволяет отказаться без грубости и при этом обозначить собственный выбор.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014650" y="2456295"/>
            <a:ext cx="37959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Sometimes it is useful to add a short explanation. Это делает ответ более честным и показывает, что вы не игнорируете собеседника, а осознанно оцениваете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и тот же совет может звучать по-разному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люди хорошо знакомы, допускаются более короткие и эмоциональные формулировки. При меньшей близости английская речь чаще становится осторожнее и вежливее.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официальности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учителя обычно звучит более нейтрально и структурно, чем совет друга. Разница связана с ролью собеседника и с тем, насколько формальной является ситуация.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англоязычном общении важно учитывать нормы register и tone. Один и тот же смысл можно передать мягко, прямо или формально, и каждый вариант будет уместен в своей ситуации.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или 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совет может звучать как забота, а другой — как давление. Это зависит от тона, выбора слов и того, оставляет ли собеседник право на отказ.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подростков чаще всего появляются нейтральные и короткие формулы, потому что их легко встроить в диалог, сообщение или устный ответ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остаётся базовой формой, а мягкие варианты помогают точнее передать степень уверенности и близость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моделям выражения advice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совета чаще всего встречаются в английской речи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формулировании advice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1" y="1807326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обязанностью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5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выражает рекомендацию, а must — сильную необходимость или обязанность. Если эти значения смешиваются, совет звучит слишком жёстко и перестаёт восприниматься как помощь.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320939" y="98951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прямой тон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без смягчения могут звучать как приказ, особенно если собеседник младше или отношения формальные. Вежливый совет обычно начинается с мягкой рамки, а не с категоричного требования.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306751" y="262513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 без ситуации затрудняет ответ: собеседник не понимает, о чём именно идёт речь. Хороший совет всегда опирается на конкретную проблему, цель и ограничение времени.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306751" y="3442947"/>
            <a:ext cx="4382100" cy="744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Невежливый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совет тоже требует такта. Если сразу сказать no или that’s wrong, разговор становится конфликтным. Лучше использовать I’m not sure, thanks, or I’ll think about it.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06751" y="4260613"/>
            <a:ext cx="4382100" cy="744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расплывчато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вроде be careful или just relax мало помогают, если не объяснять, что именно делать. Полезная рекомендация даёт понятный шаг, а не только общее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совета в зависимости от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от намерения к языковой форме и затем к уместности в конкретном контексте.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личные границы в англоязычном общении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приватность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тема требует подробного объяснения, и собеседник вправе не раскрывать личные детали. Вежливый совет начинается с уважения к границам, а не с давления и расспросов.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чувствительных темах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семьи, внешности, отношений и эмоционального состояния особенно требуют такта. Здесь важно не навязывать оценку, а оставлять человеку пространство для выбора, молчания или паузы.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Необязательность 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можно выслушать, но не обязательно сразу принимать. В английском общении нормально сказать, что вы подумаете, сравните варианты или вернётесь к решению позже.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без 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беседа сочетает участие и уважение к самостоятельности. Хороший совет помогает увидеть альтернативы, но не отменяет личную ответственность и право человека решать самому.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461" y="1124025"/>
            <a:ext cx="4471579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 помогают быстро задать вопрос и сразу показать вежливый тон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различаются степенью прямоты, но все они сохраняют ясность и вежливость, что особенно важно в школьном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подбор типичных разговорных формул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просьбы о совете
</a:t>
            </a:r>
            <a:endParaRPr lang="en-US" sz="279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как источник советов на английском языке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онлайн-совета выше, если известно, кто его написал, когда он опубликован и есть ли у автора опыт в теме. Анонимные рекомендации требуют особой осторожности.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каналов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получают советы в мессенджерах, на форумах, в видео и на образовательных сайтах. Разные форматы удобны по-своему, но требуют внимательного отношения к содержанию и стилю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на основе искусственного интеллекта могут быстро предложить вариант ответа, но их рекомендации нужно проверять. Особенно важно избегать слишком категоричных или рискованных советов.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мнений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источник редко даёт полную картину. Полезно сопоставить несколько ответов, посмотреть, совпадают ли факты, и отделить практические рекомендации от эмоциональных комментариев.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совет вызывает сильную эмоцию или даётся под давлением, полезно сделать паузу и проверить, не скрывает ли он чужую выгоду.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риск, тем важнее не спешить: сравнить альтернативы, уточнить факты и отделить чужое мнение от собственных целей.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факторов риска перед принятием решения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совет лучше не принимать сразу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1813209"/>
            <a:ext cx="291463" cy="2331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1788928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1843" y="1788928"/>
            <a:ext cx="281731" cy="2817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277" y="3601752"/>
            <a:ext cx="291463" cy="2331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3493" y="3577472"/>
            <a:ext cx="281731" cy="28173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как часть взаимной поддержки в классе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спрашивать и давать совет делает парные и групповые задания продуктивнее: ученики быстрее распределяют роли, уточняют идеи и находят рабочее решение без лишнего напряжения.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показывает, что вы не только оцениваете ситуацию, но и понимаете чувства собеседника. Это особенно важно, когда человек устал, расстроен или сомневается в себе.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темы нельзя обсуждать без осторожности. В классе важно уважать личные границы, не пересказывать чужие проблемы и не превращать совет в публичное обсуждение.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полезная рекомендация может быть отвергнута, если она звучит резко. Спокойная интонация, вежливые формулы и отсутствие давления помогают сохранить доверие в разговоре.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становится действительно полезным, когда он помогает подумать, а не подменяет решение. Ученики учатся оценивать последствия и брать ответственность за собственный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на совет полезно проверить факты, варианты и личные приоритеты, чтобы решение было осознанным.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остаются неясными, совет лучше не принимать сразу: нужно уточнить информацию и ещё раз сравнить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чеклист для принятия решения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Мини-чеклист для оценки совета перед решением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good advice helps, but the decision is yours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просить и давать совет соединяет грамматику, лексику и культуру общения. Хорошая рекомендация помогает увидеть варианты, но окончательный выбор всегда остаётся за человеком.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2026-05-31T15:24:13Z</dcterms:created>
  <dcterms:modified xsi:type="dcterms:W3CDTF">2026-05-31T15:24:13Z</dcterms:modified>
</cp:coreProperties>
</file>