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 против Испании: темы, хронология,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ключевой конфликт XVI–XVII веков, изменивший ход европейской истории.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многолетней борьбы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XVI века стала временем затяжного конфликта между Нидерландами и Испанией из-за религиозных, экономических и политических причин. Жители стремились к свободе от испанского владычества и католической гегемонии.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 города в Нидерландах XVI века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Семнадцать провинций отличались по культуре и экономике, объединяясь под испанским правлением. Население составляло примерно три миллиона человек, сосредоточенных в важных торговых центрах.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провинции и их особенности
</a:t>
            </a:r>
            <a:endParaRPr lang="en-US" sz="1191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Амстердам, Антверпен и Гаага стали центрами торговли и банковского дела, развивая морские маршруты и ремесла. Высокий уровень урбанизации способствовал появлению новых профессий и активному общественному движению.
</a:t>
            </a:r>
            <a:endParaRPr lang="en-US" sz="776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развитие и предпринимательство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 царила сравнительная веротерпимость, что позволило протестантским идеям распространяться и формировать основу будущей национальной идентичности и свободного мышления.
</a:t>
            </a:r>
            <a:endParaRPr lang="en-US" sz="852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2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терпимость и новые идеи
</a:t>
            </a:r>
            <a:endParaRPr lang="en-US" sz="125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5284" y="1203400"/>
            <a:ext cx="2454583" cy="237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контролировала обширные территории в Европе, Америке, Африке и Азии. Король Филипп II укреплял абсолютную власть и опирался на поддержку католической церкви.
</a:t>
            </a:r>
            <a:endParaRPr lang="en-US" sz="630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империя и власть Филиппа II
</a:t>
            </a:r>
            <a:endParaRPr lang="en-US" sz="948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Серебро из американских колоний увеличивало государственные доходы, позволяя Испании финансировать войны и поддерживать огромную армию и морской флот, доминируя в Европе.
</a:t>
            </a:r>
            <a:endParaRPr lang="en-US" sz="630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 империи и влияние серебра
</a:t>
            </a:r>
            <a:endParaRPr lang="en-US" sz="1017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Испанская армия была одной из самых сильных в мире: профессиональные солдаты, кавалерия и артиллерия обеспечивали контроль над европейскими и заморскими землями.
</a:t>
            </a:r>
            <a:endParaRPr lang="en-US" sz="630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мощь и политические амбиции
</a:t>
            </a:r>
            <a:endParaRPr lang="en-US" sz="965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Испанская империя в XVI веке: власть и ресурсы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разногласия как очаг конфликта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Протестантские течения, особенно кальвинизм, быстро набирали популярность, объединяя людей в поисках религиозной свободы и противодействия католической гегемонии.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кальвинизма в Нидерландах
</a:t>
            </a:r>
            <a:endParaRPr lang="en-US" sz="1132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вводила жесткие меры: Инквизиция запрещала протестантские службы, что усиливало напряженность и способствовало росту подпольных религиозных собраний.
</a:t>
            </a:r>
            <a:endParaRPr lang="en-US" sz="881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4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Испанская политика католической ортодоксии
</a:t>
            </a:r>
            <a:endParaRPr lang="en-US" sz="1264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преследования провоцировали тайные встречи и распространение реформаторских идей, что укрепляло связи повстанцев и увеличивало их ряды в борьбе за свободу веры.
</a:t>
            </a:r>
            <a:endParaRPr lang="en-US" sz="852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сопротивления и тайные сообщества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давление и общественное недовольство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налогов и монополий привело к ограничению свободы торговли и нанесло ущерб местным купцам и ремесленникам, снижая их доходы и бизнес.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Испанский контроль над важными экономическими сферами вызвал напряжение среди горожан, заставляя их искать пути обхода ограничений и поддержку для перемен.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охватило разные слои общества — от крестьян до богатых горожан — что создало основу для массовых протестов и восстаний против испанской власти.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провинции приняли протестантизм и стали центром борьбы, в то время как юг оставался католическим и лояльным Испании, что усиливало внутренний раскол.
</a:t>
            </a:r>
            <a:endParaRPr lang="en-US" sz="688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 юг: религиозное и политическое разделение
</a:t>
            </a:r>
            <a:endParaRPr lang="en-US" sz="948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мегаполисы были важнейшими портами и торговыми узлами, обеспечивая экономическую поддержку повстанческим регионам и влияя на международные торговые связи.
</a:t>
            </a:r>
            <a:endParaRPr lang="en-US" sz="649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Амстердама и Антверпена
</a:t>
            </a:r>
            <a:endParaRPr lang="en-US" sz="1211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Гаага, Лейден и Брюгге сыграли стратегическую роль в защите от испанских войск, став центрами сопротивления и формирования оборонительных союзов.
</a:t>
            </a:r>
            <a:endParaRPr lang="en-US" sz="713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крепости и оборона
</a:t>
            </a:r>
            <a:endParaRPr lang="en-US" sz="1254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города и география конфликта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Вильгельм Оранский — вождь и дипломат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3150002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он вел переговоры с протестантскими странами, обеспечивая поддержку Германии и Англии, что стало ключом к успеху движения за независимость.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655025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Вильгельм организовал ополчение и возглавил военное сопротивление испанскому господству, укрепляя позиции повстанцев на поле боя и в общественном сознании.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по войскам 1568 года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мощь Нидерландов и Испании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Испанская армия превосходила численно, обладая профессиональными войсками и развитой артиллерией.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местного населения компенсировала меньшие силы повстанцев, усиливая их сопротивление.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7725" y="1574710"/>
            <a:ext cx="4411500" cy="32052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Прибытие герцога Альбы и усиление репрессий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62645" y="1724875"/>
            <a:ext cx="3214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1567 году Альба возглавил карательную армию, установив «Кровавый совет», который жестоко подавлял любое инакомыслие и усилил конфликт.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62575" y="3435000"/>
            <a:ext cx="3214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высоких налогов поднимало экономическую нагрузку на жителей, что только разжигало народное недовольство и стимулировало рост восстаний.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519" y="199975"/>
            <a:ext cx="4557137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Восстания гёзов и ключевые сражения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1572 году морские гёзы захватили Брилле, что стало отправной точкой масштабного сопротивления испанской власти в Нидерландах. Этот успех вдохновил население на дальнейшие восстания.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имели осады Лейдена и Харлема: защита Лейдена увенчалась успехом благодаря открытию дамб, что укрепило позиции повстанцев и способствовало объединению разных социальных слоёв.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4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Утрехтская уния и создание Республики Соединённых провинций
</a:t>
            </a:r>
            <a:endParaRPr lang="en-US" sz="264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1579 год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северных провинций подписали Утрехтскую унию, объединившись для совместной борьбы против Испании и защиты своих интересов.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1581 год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 Акт о клятвенном отречении, официально провозгласивший отказ от власти Филиппа II и стремление к независимости.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1588 год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Объявлено создание Республики Соединённых провинций как самостоятельного государства, начавшего новый этап своей истории.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1609 год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Заключено 12-летнее перемирие с Испанией, что фактически признало независимость Северных провинций, хотя официальное признание последовало позже.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Провозглашение независимости и перемирие: этапы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 о клятвенном отречении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1581 году провозглашён отказ подчиняться испанскому королю, что стало важным шагом к формированию самостоятельного государства. Этот акт символизировал объединение против общего врага.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признание республики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1588 году официально образовалась Республика Соединённых провинций. Перемирие 1609 года закрепило её де-факто независимость, положив основy для дальнейшего международного признания.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последствия войны для обеих стран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способствовал превращению Амстердама в крупный торговый и банковский центр Европы. Развивались морское судостроение и международные торговые связи, укрепившие экономику республики.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Амстердама как финансового центра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привела к росту государственных расходов и национального долга Испании. Производство снижалось, а инфляция и социальные проблемы усугублялись из-за постоянных военных конфликтов.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 Испании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войны, торговые маршруты и финансовые потоки стали смещаться в пользу Нидерландов, что меняло экономический баланс сил в Западной Европе в их пользу.
</a:t>
            </a:r>
            <a:endParaRPr lang="en-US" sz="896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торговли и капиталов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и научный расцвет Нидерландов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Амстердамский университет и активное издательство помогали распространять новые идеи, формируя интеллектуальную среду, которая стимулировала культурное развитие Европы.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век Нидерландов ознаменовался выдающимися достижениями в живописи: Рембрандт и Вермеер создали шедевры, которые до сих пор впечатляют мир своей глубиной и мастерством.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 этого периода связаны с учёными, как Христиан Гюйгенс и Антони ван Левенгук, которые внесли значительный вклад в оптику и микробиологию.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последствия и реакция европейских держав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и Франция поддерживали Нидерланды, стремясь ослабить влияние Испании в Европе и расширить свои политические позиции на континенте.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национально-освободительные движения вдохновили другие регионы на борьбу за автономию и реформы внутри своих государств.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Вестфальский мир 1648 года закрепил эти изменения, формируя новые государственные границы и устои, которые сохранялись в Европе последующие столетия.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протестантизма укрепляло новые религиозные центры, меняя конфессиональную карту Европы и влияя на внутреннюю политику различных стран.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560117"/>
            <a:ext cx="4663800" cy="20232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военные документы и исследования XVII века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союзников и военной поддержки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данные показывают различия в ключевых союзниках, типах армии и военной поддержке двух сторон конфликта.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поддержка играла ключевую роль в успехах Нидерландов, тогда как Испания была ограничена жёсткой военной структурой и внутренними обязательствами.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59" y="1203400"/>
            <a:ext cx="2454583" cy="237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96" y="1203400"/>
            <a:ext cx="2454583" cy="237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5284" y="1203400"/>
            <a:ext cx="2454583" cy="237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Вильгельм олицетворял борьбу за независимость и сплочение народа. Его дипломатия и военное руководство сыграли решающую роль в успехе восстания против испанского владычества.
</a:t>
            </a:r>
            <a:endParaRPr lang="en-US" sz="630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Вильгельм Оранский — символ свободы
</a:t>
            </a:r>
            <a:endParaRPr lang="en-US" sz="948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Альба возглавил жестокое подавление восстаний, вводя суровые меры и карательные советы, что лишь усилило ненависть населения к испанской власти.
</a:t>
            </a:r>
            <a:endParaRPr lang="en-US" sz="766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Герцог Альба — воплощение репрессий
</a:t>
            </a:r>
            <a:endParaRPr lang="en-US" sz="961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графа были уважаемыми нидерландскими лидерами, казнёнными испанцами, что вызвало широкий резонанс и укрепило сопротивление среди населения.
</a:t>
            </a:r>
            <a:endParaRPr lang="en-US" sz="721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Графы Эгмонт и Горн — жертвы конфликта
</a:t>
            </a:r>
            <a:endParaRPr lang="en-US" sz="948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Личности и символы: главные герои и противники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Долговременное влияние на общество, ценности и культуру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стала стимулом для формирования религиозной терпимости, позволившей сосуществовать разным конфессиям в нидерландском обществе.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Расширились гражданские свободы и развитие городского самоуправления укрепили демократические начала, заложив основу будущих политических систем.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Голландская живопись достигла высот благодаря творчеству мастеров, чьи работы стали символами культурного наследия всей Европы.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свободы и национальной самостоятельности, возникшие в этот период, впоследствии вдохновляли другие народы и движения за независимость.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войны: зарождение новой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между Нидерландами и Испанией положил начало современным государственным традициям, свободам и экономическому росту, существенно изменив политический и культурный ландшафт континента.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2026-05-10T16:23:54Z</dcterms:created>
  <dcterms:modified xsi:type="dcterms:W3CDTF">2026-05-10T16:23:54Z</dcterms:modified>
</cp:coreProperties>
</file>