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однородные члены и их пунктуацию в живой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однородными членами: строение, значение, употребление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помогают точно перечислять предметы, признаки и действия, делают речь короче и выразительнее. Важно уметь находить их в тексте, различать виды связи и правильно ставить запятые.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однородные члены в 8 классе
</a:t>
            </a:r>
            <a:endParaRPr lang="en-US" sz="26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относятся к одному и тому же слову и отвечают на один вопрос, поэтому в предложении связаны равноправно, без подчинения.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одну и ту же синтаксическую роль: могут быть подлежащими, сказуемыми, дополнениями, определениями или обстоятельствами.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ряды помогают перечислять признаки, действия и предметы: «Лес, поле и луг покрылись снегом», «Ребята смеялись, играли, спорили».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однородные члены предложения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произнести как перечисление: с паузами, одинаковым ритмом и союзами. На письме это помогает определить, где нужны знаки препинания.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член и один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слова зависят от одного и того же главного слова и отвечают на одинаковый вопрос. Благодаря этому они образуют общий смысловой ряд.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однородности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виды однородных членов и их роль в предложении.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могут быть разные члены предложения, если они связаны с одним словом и выполняют одинаковую 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языка, 8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однородные члены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844" y="1642900"/>
            <a:ext cx="145575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и сказуемые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действующих лиц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называют несколько участников одного действия. Они помогают сразу увидеть, кто именно участвует в событии, без повторения одного и того же сказуемого.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оформляются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слышится интонация перечисления, а на письме используются запятые или союзы. Выбор знака зависит от того, как связаны слова между собой.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действий одного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показывают, что один предмет или человек действует по-разному. Такой ряд часто делает рассказ динамичнее и живее.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раскрывают предмет с разных сторон: «тёплый, солнечный день», «быстрый, умный, смелый ученик». Они перечисляют отдельные признаки.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и дополнения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называют несколько объектов действия: «купил тетрадь, ручку и линейку». Они отвечают на один и тот же вопрос и относятся к одному сказуемому.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образуют единый признак: «большой школьный двор», «старый деревянный стол». Между ними запятая не ставится, потому что это не перечисление.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сказуемое, к которому относятся несколько обстоятельств. Все они уточняют одно и то же действие.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признаки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отвечают ли слова на одинаковый вопрос: где? когда? как? почему? Если да, обстоятельства могут быть однородными.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Оцениваем смысл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передают перечисление, последовательность или усиление признака, они образуют ряд однородных обстоятельств.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обстоятельства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текстах встречаются соединительные союзы, потому что они удобны для перечисления и добавления новых фактов.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союза подсказывает смысл связи: соединение, противопоставление или выбор. Это помогает быстрее определить пунктуацию.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правилам русского языка, 8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которые соединяют однородные члены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однородные члены в 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синтаксического анализа для школьного разбора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соединены только перечислением без союзов, между ними ставятся запятые: каждое слово выделяется как отдельный элемент ряда и читается с короткой паузой.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повторяющихся союзах запятая тоже необходима: они подчёркивают не единство, а последовательное перечисление, поэтому каждый новый член предложения отделяется в письме и в чтении.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противительными союзами а, но, однако, да в значении «но» запятая обязательна, потому что такие союзы показывают противопоставление, а не простое соединение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соединительные союзы и, да в значении «и», или, либо обычно не требуют запятой, так как они связывают однородные члены в единый ряд.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 однородных членах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случаи постановки запятых при однородных членах и помогает соотнести пунктуацию со смыслом связи.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от типа связи и значения союза: перечисление, присоединение, противопоставление или пояснение.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при однородных членах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запятая, а когда нет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перечисление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как шаги по 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читает: «В саду росли яблони, груши, сливы». Между словами слышны одинаковые паузы, будто шаги на ровной дорожке. Голос не спешит, а в конце предложения спокойно опускается.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легко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другом предложении перечисление звучит так: «На столе лежали тетради, альбомы, карандаши». Каждый предмет как будто получает своё место в ряду. Именно такой ритм подсказывает, что перед нами однородные члены.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если признаки можно назвать отдельно и вставить между ними и, определения однородные; если получается одно цельное обозначение, они неоднородные.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Неоднородные определения образуют единый признак предмета. Они тесно связаны между собой по смыслу, поэтому запятая между ними не ставится.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разные признаки одного предмета: их можно перечислить по отдельности и соединить союзом и, не меняя общего смысла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такие определения произносятся с интонацией перечисления и обычно разделяются запятыми: высокий, стройный мальчик; тихий, тёплый вечер.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и неоднородные определения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в школьном курсе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знака препинания чаще всего связаны с обобщающим словом: двоеточие перед перечнем и тире после него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помогает увидеть общий смысл ряда и правильно выбрать знак препинания в предложении.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схема связана с определённым способом соединения слов и помогает быстро проверить запись в тетради.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подсказывает знак препинания: запятая, двоеточие или отсутствие запятой зависят от типа связи.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схемы пунктуации при однородных членах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пунктуации в предложениях с однородными членами
</a:t>
            </a:r>
            <a:endParaRPr lang="en-US" sz="2372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32169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2972" y="129427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2847" y="1294275"/>
            <a:ext cx="197925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определений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однородные и неоднородные определения и ставят запятую там, где признаки образуют один общий смысловой признак предмета.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знаки в ряду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повторяющиеся союзы и не отделяют однородные члены запятыми, из-за чего перечисление выглядит слитным и трудным для 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перед 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 привычке ставят запятую перед одиночным соединительным союзом, хотя в таких случаях однородные члены обычно пишутся без неё.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в синтаксической роли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определяют главное слово и принимают разные члены предложения за однородные, хотя они отвечают на разные вопросы и связаны по-разному.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такие конструкции делают речь живой и образной: автор перечисляет краски, звуки, движения, создавая ритм и настроение. Читатель легче представляет картину и чувствует её эмоциональный оттенок.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и научной речи однородные члены нужны для точности и краткости. Они помогают компактно перечислять признаки, действия и объекты, не перегружая предложение повторениями.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в художественной и учебной речи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по вопросам, связи слов и смыслу определяется нужный знак препинания.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разобрать предложение, нужно найти главное слово, определить роль каждого члена и проверить тип связи между ними.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8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для анализа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делают предложение точным и выразительным. Если определить их связь, союз и смысл ряда, легко выбрать нужный знак препинания и уверенно выполнить разбор.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2026-05-21T15:02:51Z</dcterms:created>
  <dcterms:modified xsi:type="dcterms:W3CDTF">2026-05-21T15:02:51Z</dcterms:modified>
</cp:coreProperties>
</file>