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кустарники осенью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природа надевает яркий наряд и готовится к зиме.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меньше света и тепла, деревья и кустарники заметно меняются. Листья окрашиваются в яркие цвета, плоды созревают, а природа словно устраивает красивый праздник перед зимним отдыхом.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парке и лесу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2408833"/>
            <a:ext cx="6096000" cy="44469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меняют цвет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352427" y="2406651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исчезает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Листьям зелёный цвет придаёт хлорофилл. Осенью его становится меньше, и на первый план выходят жёлтые, оранжевые и красные оттенки, которые раньше были почти не видны.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352427" y="3388839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липа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берёзы и липы листья чаще всего желтеют. Поэтому осенние деревья в парке становятся похожими на золотые фонарики, которые тихо светятся среди серых дней.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352427" y="437102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 и рябина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клёна листья нередко краснеют, а у рябины могут становиться оранжевыми. Из-за этого кроны выглядят особенно нарядно и сразу привлекают внимание.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352427" y="5353218"/>
            <a:ext cx="5457822" cy="8902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краски осени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листьев зависит от вида растения. Поэтому в одном лесу можно увидеть сразу несколько цветов: жёлтый, красный, оранжевый и коричневый — будто природа рисует большую картину.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Листопад: зачем он нужен дереву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Меньше потерь воды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листья дерево теряет много воды. Зимой вода в замёрзшей почве почти недоступна, поэтому сбрасывание листьев помогает растению не высохнуть и легче пережить холод.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11715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Лист легко отделяется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у основания листа появляется тонкий отделяющий слой. Из-за него лист постепенно слабеет и потом легко отрывается, даже если подует ветер.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Защита на зиму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листьев дереву проще выдержать мороз, снег и сильный ветер. Оно как будто снимает лёгкую летнюю одежду и надевает зимнюю защиту.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Листопадные деревья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Берёза, клён, липа, рябина и многие кустарники осенью сбрасывают листья. Так им легче пережить холодную зиму и дождаться весны без лишних потерь воды.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Вечнозелёные деревья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Ель и сосна остаются зелёными круглый год. Их иголки маленькие, прочные и покрыты защитным слоем, поэтому они меньше испаряют воду.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защита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растений свои способы подготовки к морозу. Одни теряют листья, другие сохраняют хвою, но все они стараются сохранить силы до тёплых дней.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разница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листьев и иголок помогают растениям жить в разных условиях. Это словно у каждого дерева есть свой зимний плащ, подходящий именно ему.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Листопадные и вечнозелёные растения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Рост замедляется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холодами дерево начинает расти медленнее. Оно как будто делает паузу, чтобы не тратить силы зря и спокойно подготовиться к зимнему времени.
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Запасы уходят внутрь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Питательные вещества переходят в ствол и корни. Там они хранятся до весны, чтобы потом помочь дереву быстро проснуться и выпустить новые листья.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Почки закрываются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покрываются плотными чешуйками. Они защищают будущие листья и побеги от мороза, ветра и снега, словно маленькие зимние шубки.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Весенний запас готов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потеплеет, из почек появятся новые листья и побеги. Дерево уже будет готово к работе, как ученик с собранным портфелем перед уроком.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деревом перед зимой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дерево готовится к зиме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дереве осенью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перелетают с места на место и разносят семена дальше от родного кустарника. Так весной и летом могут появиться новые кусты и деревья.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рябины, шиповника, боярышника и других кустарников созревают плоды. Внутри каждого плода прячутся семена, которые ждут своего путешествия.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дни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ягоды становятся хорошо заметны птицам. Сочная мякоть помогает им питаться, а растения тем временем получают помощников для расселения семян.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плоды и семена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семенам путешествовать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 лёгкие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семена очень лёгкие и умеют летать почти как бумажные самолётики. Клён особенно старается: его крылатки кружатся в воздухе, медленно опускаясь на землю. Ветер уносит их всё дальше от дерева.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звери и люди помогают 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рябины и другие плоды охотно едят птицы. Семена репейника цепляются за шерсть животных и даже за одежду людей. Так растения отправляют своих малышей в большое путешествие по окрестностям.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кустарники осенью особенно заметны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тонких веток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кустарников веток больше, чем у многих деревьев, поэтому листья и ягоды хорошо видно. Осенью такой куст выглядит особенно пышным и аккуратным.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окраска кроны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кустарников быстро становятся жёлтыми, оранжевыми и красными. Из-за этого они словно загораются на фоне ещё зелёных растений и привлекают взгляд.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держатся долго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кустарники не спешат расставаться с плодами. Ягоды остаются на ветках дольше, чтобы птицы могли найти корм в прохладные дни.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на букет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кустарник часто напоминает яркий букет. В нём есть и разноцветные листья, и ягоды, и тонкие веточки, которые делают растение очень нарядным.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рядом с домом и школой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соседи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парках, дворах и у школьных дорожек часто растут берёза, клён, липа, рябина, сирень и шиповник. Мы видим их почти каждый день, даже если не замечаем сразу.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128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Листья-подсказки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растения своя форма листьев. У клёна они похожи на ладошки, у рябины — перистые, у липы — сердцевидные. По ним можно узнать дерево без таблички.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ягоды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особенно заметны плоды рябины и шиповника. Красные ягоды долго украшают кусты и деревья, а заодно подсказывают птицам, где можно найти корм.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033728"/>
            <a:ext cx="5215459" cy="12043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и ветки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холодный день растение можно узнать по коре и форме веток. У берёзы кора светлая, у шиповника веточки колючие, а у клёна крона выглядит по-своему.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784" y="1894603"/>
            <a:ext cx="5607371" cy="30281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21021" y="1894603"/>
            <a:ext cx="5607371" cy="30281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7775" y="362725"/>
            <a:ext cx="11480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дерево или кустарник осенью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05989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Берёза и её белая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Берёзу легко заметить даже издалека: её светлая кора словно светится между деревьями. Осенью листва желтеет, а потом тихо опадает. На ветках остаются тонкие серёжки и аккуратный силуэт, который легко узнать в парке.
</a:t>
            </a:r>
            <a:endParaRPr lang="en-US" sz="1447" dirty="0"/>
          </a:p>
        </p:txBody>
      </p:sp>
      <p:sp>
        <p:nvSpPr>
          <p:cNvPr id="10" name="Text 3"/>
          <p:cNvSpPr txBox="1"/>
          <p:nvPr/>
        </p:nvSpPr>
        <p:spPr>
          <a:xfrm>
            <a:off x="6379252" y="5072831"/>
            <a:ext cx="5290932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и рябина: яркие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Шиповник можно узнать по колючим веткам и плодам-«красным фонарикам». У рябины листья перистые, а ягоды собраны в кисти. Эти приметы помогают отличить кустарник или дерево даже без ботанического справочника.
</a:t>
            </a:r>
            <a:endParaRPr lang="en-US" sz="14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природе осенью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сокращение света и тепла запускает осенние изменения у деревьев и кустарников.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62168" y="2003550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15824" y="4185750"/>
            <a:ext cx="420300" cy="420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931699" y="4205367"/>
            <a:ext cx="428700" cy="381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12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связаны с осенними растениями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ягоды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 удовольствием клюют ягоды рябины и шиповника. Для них это вкусный и удобный обед, а для растений — способ помочь семенам попасть в новые места.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белок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собирают орехи и семена, прячут их в укромных местах и иногда забывают о кладовых. Из таких забытых запасов весной могут вырасти новые растения.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для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насекомые пережидают холод в коре, под опавшими листьями и в трещинах веток. Осенние деревья и кустарники становятся для них безопасным убежищем.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6342000" y="41174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столовая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растения нужны животным не только как корм, но и как укрытие. Поэтому деревья и кустарники становятся для лесных жителей настоящим домом с запасами на зиму.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всех растений осень проходит по-разному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19600" y="14813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сентября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ещё тёплые, но света уже меньше. Одни деревья начинают желтеть, а другие почти не меняются и продолжают держать летний вид.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512850" y="293545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усиливается листопад, а хвойные по-прежнему зелёные. В одном парке можно увидеть сразу и яркие кроны, и спокойную зелень.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10775" y="4762075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опадают почти полностью, но ягоды и шишки часто остаются. Растения готовятся к зиме по-разному, словно каждый выбрал свой тёплый плащ.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 в парке и лесу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Жёлтая берёза и липа
</a:t>
            </a:r>
            <a:pPr algn="l" indent="0" marL="0">
              <a:lnSpc>
                <a:spcPct val="100000"/>
              </a:lnSpc>
              <a:buNone/>
            </a:pPr>
            <a:r>
              <a:rPr lang="en-US" sz="112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прохладнее, берёза и липа часто надевают жёлтые листья. Кроны будто загораются мягким светом, и даже пасмурный день выглядит веселее. Такой цвет заметен издалека и делает парк особенно нарядным.
</a:t>
            </a:r>
            <a:endParaRPr lang="en-US" sz="1727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клён и оранжевая рябина
</a:t>
            </a:r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клёна листья могут стать ярко-красными, а у рябины — оранжевыми и золотистыми. На фоне тёмных веток эти цвета выглядят очень празднично. Кажется, что деревья решили устроить осенний салют.
</a:t>
            </a:r>
            <a:endParaRPr lang="en-US" sz="167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Коричневые листья и шишки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только яркие цвета создают красоту осени. Коричневые листья, сухие коробочки и шишки тоже входят в пейзаж. Они напоминают, что природа не теряет ни одной детали и умеет красиво завершать сезон.
</a:t>
            </a:r>
            <a:endParaRPr lang="en-US" sz="179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деревья и кустарники осенью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ломать ветки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Ветки легко повредить, а заживляют такие раны растения долго. Лучше любоваться деревом издалека и не устраивать ему лишних испытаний на прочность.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трогать почки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уже готовят весенние листья и побеги. Если их сорвать или повредить, растение может остаться без будущих ростков. Им нужен спокойный зимний сон.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 вокруг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Пакеты, банки и другой мусор мешают растениям и животным. Чистый двор и парк помогают деревьям дышать спокойно, а птицам и белкам — находить укрытие.
</a:t>
            </a:r>
            <a:endParaRPr lang="en-US" sz="18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тревожить жильцов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многие животные ищут тихие места для зимовки. Если не разорять гнёзда и не шуметь в зарослях, растения и их соседи благополучно переживут холод.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наблюдать за осенним растением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простого наблюдения в парке, во дворе или около школы.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3802" y="2511713"/>
            <a:ext cx="424462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работает быстро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за короткое время снять с дерева много листьев. После такого «танца» под ногами сразу появляется шуршащий ковёр.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 остаются надолго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кустарников ягоды висят до зимы. Они помогают птицам найти корм, когда других вкусных угощений уже почти не осталось.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запах заметнее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листья становятся влажными, их запах ощущается сильнее. После дождя осенний двор словно становится чуть более лесным и свежим.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осенние факты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жизни деревьев и кустарников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осенью растения меняют цвет, сбрасывают листья, берегут почки и делятся плодами с птицами. У каждого дерева и кустарника свой характер, но цель у всех одна — спокойно дождаться весны.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2026-05-25T22:56:48Z</dcterms:created>
  <dcterms:modified xsi:type="dcterms:W3CDTF">2026-05-25T22:56:48Z</dcterms:modified>
</cp:coreProperties>
</file>