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jpe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jpe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 и ключевые вопросы события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объединил Италию в IV–III веках до н. э., изменив историю Европы.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до римских завоеваний: разнообразие и конфликты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IV в. до н. э. Италия была расколотой на множество племён — этруски, самниты, греки и латиняне. Рим был одним из небольших городов, борясь за влияние среди соседей и постепенно становясь сильнее.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завоевания Италии Римом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тяжёлых конфликтов с самнитами за контроль над центральной Италией.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Самнитские войны (343–290 гг. до н. э.)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латинскими городами и создание Латинского союза под властью Рима.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война (340–338 гг. до н. э.)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с царём Эпира, применение новых тактик и окончательное утверждение Рима на юге.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 Пирром (280–275 гг. до н. э.)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Галльское нашествие привело к разрушению Рима, заставив укрепить его защиту.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галлами (390 г. до н. э.)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сражения Самнитских войн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321 г. до н. э. римляне потерпели серьёзное поражение в Кавдинском ущелье, что стало уроком для дальнейших реформ в армии.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Самниты активно использовали тактики горного боя, что сложно было преодолеть римским легионам на их территории.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при Вулкано в 305 г. до н. э. показала возросшую боеспособность римской армии и ослабление сопротивления самнитов.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серии поражений Рим совершенствовал дисциплину и тактику, что обеспечило ему преимущество в заключительных сражениях.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Этруски — древние соседи и сильные противники Рима
</a:t>
            </a:r>
            <a:endParaRPr lang="en-US" sz="2443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неоднократно осаждал этрусские города, что истощало их силы и постепено разрушало этрусское влияние в регионе.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осады и военные столкновения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этрусских городов позволило Риму управлять северными дорогами Италии и закрепиться в стратегически важных землях.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и укрепление контроля к 264 г. до н. э.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Этруски владели могущественными городами, которые долго сопротивлялись римской экспансии и стали ключевыми целями для Рима.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Города-убежища Вейи и Тарквинии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Рима и галлов: угрозы и ответные меры
</a:t>
            </a:r>
            <a:endParaRPr lang="en-US" sz="2358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Непредвиденное вторжение привело к серьёзным разрушениям и повлекло за собой реформы для повышения обороноспособности города.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Разграбление Рима галлами 390 г. до н. э.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ряда успешных сражений римляне отбросили угрозу галлов, что обеспечило безопасности региона и территориальное расширение.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в битве при Сентине и изгнание галлов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значительно усилили защиту, создали новые военные порядки и усовершенствовали систему оповещения для быстрой мобилизации.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городских стен и военной организации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и Латинский союз: рождение единства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война завершилась установлением власти Рима над латинскими городами, что резко увеличило его влияние в центральной Италии.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Созданный Латинский союз требовал военной поддержки от латиноязычных городов и предусматривал их внутреннюю автономию.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союз стал важной платформой для расширения римского господства без прямого вмешательства в местное управление.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в римской армии и тактике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армия эволюционировала от городского ополчения к профессиональным легионам с тяжёлым вооружением.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Манипулярный строй позволял подразделениям быстро менять позиции, что давало тактическое преимущество в бою.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 строгая организация стали фундаментом её боеспособности и устойчивости к поражениям.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Союзнические отношения обеспечивали приток войск и ресурсов, укрепляя военный потенциал республики.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регионы Италии, покорённые Римом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завоевания Италии сопровождался поочерёдным подчинением ключевых народов и регионов.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экспансия позволила Риму объединить полуостров, развивая влияние последовательно и стратегически.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Ливия и Полибия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покорённых народов в Римской республике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Латинские города сохранили частичное гражданство, с ограничениями, но получали определённые права и автономию.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народы, включая самнитов и этрусков, находились под более жёстким контролем, обязаны были платить налоги и предоставлять войска.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создавал сложную систему союзов, где важнейшей была верность республике, а не полное равенство в правах.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самниты были грозным противником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Самниты обладали развитой военной культурой и знали горные территории, что позволяло им успешно применять партизанские методы борьбы и наносить ощутимые удары римским войскам.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первоначальные поражения, римляне столкнулись с непрекращающейся угрозой со стороны самнитов, которые сражались за сохранение своих земель и независимости.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традиции постоянного сопротивления и постоянные межплеменные союзы создавали сложные препятствия для римлян, замедляя процесс завоевания и требуя от них адаптации тактики.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 Пирром: новые противники и тактики
</a:t>
            </a:r>
            <a:endParaRPr lang="en-US" sz="288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Пирр привёз на Италию боевых слонов, которые стали неожиданным оружием для римлян. Эти крупные животные вызывали панику в рядах противников и меняли ход сражений на поле битвы.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боевых слонов впервые в Италии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Пирр одержал несколько серьёзных побед при Гераклее и Аускуле, используя свою опытную армию и поддержки греческих колоний. Тем не менее, высокие потери в людях ослабили его долгосрочные перспективы.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Тактика Пирра и её влияние на ход войны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Пиррова победа — это трудная, дорогостоящая победа, которая не приносит долгосрочных результатов, как показала война Пирра с Римом.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Плутарха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этот период Пирр выиграл сражения, но терял слишком много войск для устойчивого контроля Италии.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Пиррова победа — это трудная, дорогостоящая победа, которая не приносит долгосрочных результатов, как показала война Пирра с Римом.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2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280–275 гг. до н. э.
</a:t>
            </a:r>
            <a:endParaRPr lang="en-US" sz="552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завоёванных земель: дороги, колонии, союзники
</a:t>
            </a:r>
            <a:endParaRPr lang="en-US" sz="2358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активно прокладывал дороги, такие как Виа Аппия, для быстрой переброски войск и связности с завоёванными территориями, что усиливало военную и административную власть республики.
</a:t>
            </a:r>
            <a:endParaRPr lang="en-US" sz="1189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дорог для укрепления контроля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заключал договоры с покорёнными городами, давая им ограничённую автономию в обмен на военную поддержку и лояльность, что позволяло постепенно интегрировать их в общую систему республики.
</a:t>
            </a:r>
            <a:endParaRPr lang="en-US" sz="1189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альянсов и союзных городов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Колонии, основанные на стратегических позициях, служили опорными пунктами армии, обеспечивали безопасность и способствовали римскому влиянию в регионах, приближая новые земли к централизованному управлению.
</a:t>
            </a:r>
            <a:endParaRPr lang="en-US" sz="1189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колоний для ветеранов и безопасности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дорог и колоний для контроля территории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как Виа Аппия, обеспечивали не только военную мобильность, но и ускоряли торговлю, объединяя разрозненные регионы Италии в одно целое под властью Рима.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Колонии, расположенные в ключевых местах, выполняли роль гарнизонов, защищающих границы и укрепляющих влияние римской культуры на новых территориях.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объединения Италии Римом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стал самой мощной силой в регионе, объединив многочисленные народы и обеспечив устойчивость своей власти на полуострове благодаря военной и политической мощи.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 расширилась численность населения, что позволило увеличить армию и мобилизационный потенциал для будущих войн и расширений.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заложили основу для последующих конфликтов с Карфагеном и балканскими державами, открыв путь к становлению морской и континентальной державы.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побед на развитие римского государства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победы укрепили авторитет государственных институтов — сената, консулов и народных собраний, сделав управление более централизованным и эффективным.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демонстрировал гибкость, быстро изменяя тактики и формируя новые союзы в ответ на поражения, что обеспечивало выживание и рост республики.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Отличительной чертой стало быстрое восстановление армии и стратегическое переосмысление, что позволяло поддерживать боеспособность и постоянное расширение влияния.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культуре и быте после завоеваний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язык постепенно становился общим средством общения на большинстве территорий Италии, упрощая управление и объединение населения.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бывших враждебных регионах появились римские школы и храмы, что свидетельствовало о проникновении римской культуры и религии.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право и законодательство начали распространяться за пределы Рима, создавая единые правовые нормы для различных народов.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традиций смешивалось, ускоряя культурное объединение и формирование общего итальянского пространства под управлением Рима.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Италии как начало Великого Рима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Объединённая территория и ресурсы создали прочный фундамент для дальнейших завоеваний за пределами Италии, превратив Рим в региональную сверхдержаву.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подъём и развитие городов внутри Италии способствовали распространению римского образа жизни и культуры в завоёванных землях.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и дисциплинированная армия позволила отражать внешние угрозы и активно расширять влияние на Средиземноморье.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римских завоеваний для истории Европы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Италии завершило политическую раздробленность полуострова и стало основой для создания единых европейских государств. Римская культура и система правления оказали глубокое и долговременное влияние на развитие Европы.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2026-05-10T11:12:15Z</dcterms:created>
  <dcterms:modified xsi:type="dcterms:W3CDTF">2026-05-10T11:12:15Z</dcterms:modified>
</cp:coreProperties>
</file>