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способ представления информации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записывать и передавать сведения в удобной форме: от знаков до программ.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информатике изучать язык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язык — это система символов и правил. Он помогает превратить данные в понятное сообщение. Одна и та же информация может быть текстом, числом, схемой, таблицей или кодом. Для 8 класса важны термины: «информация», «сообщение», «код», «символ», «алфавит» и «правила записи».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сообщение и код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это сведения об объектах, событиях и явлениях. Она отвечает на вопрос «что известно?», но сама по себе не гарантирует, что другой человек сразу поймёт смысл.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— это форма передачи информации от источника к получателю. Оно появляется, когда информацию оформляют для передачи и выбирают способ её представления.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— это система знаков и правил записи, которая позволяет зафиксировать сообщение. В информатике кодами могут быть буквы, цифры, знаки, математические символы, дорожные знаки, двоичные данные и команды программ.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585" y="1013950"/>
            <a:ext cx="3408431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представления информации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выбирают по цели: иногда нужно быстро передать мысль, а иногда — сохранить её точно и проверить. Ниже сравнение ключевых способов представления.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сильна в своём: точность, сохранность, наглядность или краткость. Выбор зависит от задачи и того, насколько важны детали.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8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как способы передачи информации
</a:t>
            </a:r>
            <a:endParaRPr lang="en-US" sz="2078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передаёт интонацию, эмоции, темп и паузы, поэтому слушатель лучше улавливает оттенки смысла. Но она зависит от памяти получателя и легко меняется при пересказе.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сохраняет информацию надолго: можно вернуться к тексту, сравнить записи и исправить ошибки. Поэтому письменные сообщения удобны, когда важны точность и проверяемость.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точность при разных способах передачи
</a:t>
            </a:r>
            <a:endParaRPr lang="en-US" sz="241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при устной передаче теряются детали, а при письменной форме меньше пропусков и искажений.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фиксирована форма записи, тем выше точность. Строгая структура помогает меньше «терять смысл» между источником и получателем.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(точные проценты в задании: 60%, 75%, 95%).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знак и символ в информатике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называют предмет, действие или признак. Оно подходит для описания смысла «как в речи», но в компьютерной обработке обычно требуется более формальная запись.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часто передаёт более сложное значение в краткой форме, например в математике, химии или дорожных правилах. В информатике символы сокращают запись и ускоряют обработку.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указывает на смысл по договорённости людей: например, «плюс», «минус», стрелка или знак равенства. Знаки помогают договориться о значении без лишних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мысли к сообщению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описание последовательности передачи информации и возможных помех на каждом этапе.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языки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языки возникли в обществе и используются людьми в повседневном общении — например, русский, английский, казахский и другие. Они гибкие, но их смысл зависит от ситуации.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искусственных языков — однозначность и точность. Благодаря этому они меньше зависят от контекста и помогают передавать информацию без лишних трактовок.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языки создаются для специальных целей и имеют более строгие правила. Примеры: математическая символика, химические формулы, языки программирования и системы обозначений в физике.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понимать многозначные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в русском языке имеют несколько значений: ключ, лук, поле, кисть. Контекст показывает, какое значение подходит именно к данному предложению и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«ключ от двери» и «родник-ключ»: соседние слова помогают выбрать правильный смысл без ошибки. Так работает «подсказка» контекста, даже когда форма слова одна и та 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какая форма представления работает лучше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 тот же смысл нужно донести разным адресатам, помогает выбрать форму: рассказ лучше для эмоций, формула — для точности, схема — для наглядности.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«лучшая» форма зависит от цели: точность, краткость, наглядность и эмоциональность по-разному проявляются у разных представлений.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учебные значения; учебные материалы по информатике для 8 класса (методическая обобщённая диаграмма).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0" y="982188"/>
            <a:ext cx="3923479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информации в учебных предметах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дисциплинах используются свои знаковые системы: одни и те же идеи записывают по-разному, чтобы было удобнее понимать, проверять и применять 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подбирает подходящие знаки: чтобы быстрее находить смысл, уменьшать двусмысленность и точнее выполнять задания.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предметам для 8 класса; учебный курс информатики (обобщение).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языка и мышления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 термины расширяют возможности описания явлений. Например, понятия «алгоритм», «кодирование», «информация», «система» делают рассуждения короче и понятнее.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связь особенно заметна: корректные термины и точные описания условий помогают найти решение, а неверно сформулированная задача часто ведёт к неправильному выполнению.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упорядочивать мысли: выстраивать последовательность действий, сравнивать объекты и фиксировать выводы. Когда формулировка точная, её легче понять и обсудить с другими.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запись расплывчата, появляется риск ошибок: мысль трудно восстановить, а детали теряются. В результате сложнее запомнить материал и правильно применить его в новой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между языками и знаковыми системами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правила передачи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передает смысл сообщения при переходе на другой язык или в другую знаковую систему. Важно учитывать не только отдельные слова, но и устойчивые выражения, а также порядок слов.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и условные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условные обозначения тоже могут сохранять смысл, если используются договорённые правила. Поэтому одно и то же сообщение представляют и текстом, и пиктограммами — с понятным соответствием.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передачи информации в повседневной жизни школьника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доли распределены по каналам, на практике чаще встречается смешанный формат: текст дополняют картинками, значками и ссылками, а сведения уточняют в переписке.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баланс разных способов: текст и цифровые сообщения дают половину объёма, а визуальные материалы делают понимание быстрее и нагляднее.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иллюстрации и обобщения; учебные материалы по информатике для 8 класса (модельная диаграмма).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сообщения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цель → подходящая форма → проверка → соответствие адресату и задаче.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языковом представлении информации
</a:t>
            </a:r>
            <a:endParaRPr lang="en-US" sz="212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слова размывают понимание: «некоторый», «примерно», «в целом» без контекста. Отсутствие знаков препинания и омонимы усиливают риск ошибочного трактования.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такие неточности приводят к неправильным инструкциям, неверным шагам алгоритма и сбоям при выполнении. Чтобы избежать ошибок, нужно перечитывать условие и проверять термины.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пропускают слова, меняют порядок фраз или используют формулировки без уточнений. Тогда условие задачи может быть понято иначе, чем задумано автором.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Двусмысленные выражения и неправильные сокращения тоже искажают смысл. Особенно опасно, когда сокращение может читаться несколькими способами и зависит от привычек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236469"/>
            <a:ext cx="4164900" cy="262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цифровой среде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цифровых сервисах используются разные формы общения: от коротких сообщений до программного кода. Каждая среда накладывает свои правила на запись и обработку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объединяет естественный язык, знаки и формальные команды: поэтому важно выбирать формат, который понимают и люди, и системы.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цифровые сервисы; обобщение типичных форматов сообщений (без конкретных статистических данных).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423" y="1798621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владеть разными языками информации
</a:t>
            </a:r>
            <a:endParaRPr lang="en-US" sz="2297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 и таблиц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быстро находить смысл в тексте и таблице помогает учиться увереннее: вы замечаете важные условия, сравниваете данные и исключаете лишние сведения из рассуждений.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схем и графиков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графики показывают связи и изменения нагляднее, чем сплошной текст. Это помогает увидеть порядок действий, причины и результаты, а затем объяснить их словами.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формулами и знаками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дают точный ответ на вопрос задачи. Когда вы понимаете запись знаков и порядок вычислений, вы меньше ошибаетесь в расчетах и правильнее переносите знание на похожие задания.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кодов и алгоритмов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языки представления включают коды и алгоритмы: это «инструкция для решения». Владение ими развивает логическое мышление и точность при описании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язык делает информацию понятной и полезной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 только называет предметы, но и организует знания: хранит их и передает между людьми и цифровыми устройствами. Качество сообщения зависит от точности слов, контекста, выбранного кода и удобной формы записи.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2026-05-12T13:43:32Z</dcterms:created>
  <dcterms:modified xsi:type="dcterms:W3CDTF">2026-05-12T13:43:32Z</dcterms:modified>
</cp:coreProperties>
</file>