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Слердинг болушчыларыгар: тема урока и главные слова
</a:t>
            </a:r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замечать добрые дела и становиться полезными каждый день.
</a:t>
            </a:r>
            <a:endParaRPr lang="en-US" sz="2039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пополнять словарь, строить точные предложения и лучше понимать текст. На примерах добрых поступков третьеклассники учатся сравнивать слова по смыслу и объяснять, почему помощь делает жизнь дружнее.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говорить о помощи на уроке родного языка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319" y="1291100"/>
            <a:ext cx="338513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250" y="1291100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475" y="3059858"/>
            <a:ext cx="364200" cy="29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444" y="3055087"/>
            <a:ext cx="338513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болушчылар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Болушчыылар сначала замечают, что у кого-то не хватает сил, времени или уверенности. Они не проходят мимо, а стараются понять, как поддержать человека спокойно и по-доброму.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Видят, кому трудно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помощник говорит мягко, не торопит и не смеётся над ошибкой. Он выбирает такие слова, после которых становится легче, а не обиднее, даже если дело совсем маленькое.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Отзываются с добротой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— это не только слова. Кто-то подаёт тетрадь, кто-то убирает беспорядок, кто-то показывает нужное место в книге. Важно, что действие действительно приносит пользу.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делом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помощник делает добро не ради громких аплодисментов. Он радуется тому, что стало лучше другому человеку, и спокойно идёт дальше, будто так и надо — очень по-человечески.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ждут похвалы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помощь нужна, когда кто-то не успел записать задание, потерял нужную страницу или готовит рабочее место. На перемене и во время дежурства добрые действия тоже заметны сразу.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на улице
</a:t>
            </a:r>
            <a:pPr algn="l" indent="0" marL="0">
              <a:lnSpc>
                <a:spcPct val="115000"/>
              </a:lnSpc>
              <a:buNone/>
            </a:pPr>
            <a:r>
              <a:rPr lang="en-US" sz="136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помощь начинается с простых дел: убрать вещи, следить за порядком, помочь младшим. На улице она выглядит по-обычному, но очень важно: подсказать дорогу, поднять предмет, пропустить человека с тяжёлой ношей.
</a:t>
            </a:r>
            <a:endParaRPr lang="en-US" sz="1367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помощь встречается каждый день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Внимательность помогает заметить, кто устал, растерялся или нуждается в поддержке. Без этого трудно понять, кому и когда нужно подставить плечо, даже если помощь совсем небольшая.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делает помощь тёплой и уважительной. Она не позволяет говорить грубо, шутить обидно или торопить человека, которому и так непросто.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помогает довести дело до конца. Хороший помощник не бросает начатое, не забывает о поручении и старается сделать всё аккуратно, чтобы результат действительно пригодился.
</a:t>
            </a:r>
            <a:endParaRPr lang="en-US" sz="1041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качества хорошего помощника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простого замечания вырастает полезное и аккуратное действие.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добрая помощь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дети помогают по силам: убирают игрушки, складывают книги, ставят обувь на место и помогают накрыть на стол. Такие дела учат порядку и показывают, что каждый может быть нужным.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вежливые слова. Когда звучат «пожалуйста», «спасибо» и «можно я помогу», домашние дела идут легче, а в семье становится теплее и спокойнее.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семье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помощь часто начинается с дежурства и аккуратной работы на уроке. Если каждый бережно относится к тетрадям, учебникам и общему порядку, всем учиться гораздо удобнее.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помощь очень тихая: дать карандаш, показать страницу, напомнить, где искать ответ. Такой помощник не отвлекает класс и умеет быть полезным без лишнего шума.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одноклассников тоже важна. Если кто-то растерялся, спокойное слово или подсказка помогают быстрее вернуться к делу и не переживать из-за пустяка.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школе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помогают точнее рассказывать о помощи и добрых поступках.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выражения, указанные в теме урока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делают речь яснее и теплее. С ними легче говорить о поддержке, заботе и дружбе без лишних объяснений.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дела, которые многое меняют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Ручка, которая нашлась вовремя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у Сайыны упала ручка, и она уже наклонилась искать её под партой. Рядом сидящий ученик быстро поднял её и положил на край стола. Казалось бы, мелочь, но урок продолжился спокойно и без суеты.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Дверь, которую открыли без слов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занятий в коридоре было многолюдно, и одна девочка несла сразу несколько книг. Одноклассник заметил это, открыл дверь и пропустил её вперёд. Она улыбнулась, а рядом стало как будто немного просторнее и светлее.
</a:t>
            </a:r>
            <a:endParaRPr lang="en-US" sz="984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Ластик, который спас задачу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самостоятельной работы у ученика исчез ластик, а ошибка в тетради уже мешала писать дальше. Сосед по парте поделился своим, не спрашивая лишнего. Задача была исправлена, а настроение — уже совсем не испорчено.
</a:t>
            </a:r>
            <a:endParaRPr lang="en-US" sz="95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доброго дела: от замеченной трудности до спокойной благодарности.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стать хорошим помощником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Помощи часто мешает спешка: человек торопится и не замечает, что рядом кому-то тяжело. Из-за этого доброе дело откладывается на потом.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останавливает страх ошибиться. Ребёнок думает, что сделает не так, и поэтому не решается помочь, хотя аккуратный вопрос уже многое меняет.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мешает лень. Когда кажется, что можно посидеть в сторонке, дело остаётся незавершённым, а нужный человек ждёт поддержки чуть дольше.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Мешает и привычка надеяться на других. Но даже маленькое полезное действие лучше бездействия: одна помощь может быстро улучшить ситуацию.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помогать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взаимовыручки из школьной жизни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в учебнике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чтении девочка не сразу нашла нужную страницу и смутилась. Одноклассник не стал торопить её, а просто показал закладку и номер. Благодаря этому она быстро вернулась к заданию и не потеряла уверенность.
</a:t>
            </a:r>
            <a:endParaRPr lang="en-US" sz="913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напоминание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перемены один мальчик забыл правило поведения и хотел перебить других. Товарищ тихо напомнил нужные слова, без смеха и замечаний. Ребята сразу вспомнили правило, а в классе снова стало тихо и дружно.
</a:t>
            </a:r>
            <a:endParaRPr lang="en-US" sz="913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Листок для соседа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у одного ученика закончился лист тетради, и он растерялся. Сосед тихо оторвал аккуратный листок и подвинул его по парте. Проблема исчезла за секунду, а урок продолжился спокойно.
</a:t>
            </a:r>
            <a:endParaRPr lang="en-US" sz="91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012" y="1473492"/>
            <a:ext cx="185700" cy="165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650" y="1481745"/>
            <a:ext cx="185700" cy="148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3562" y="3291930"/>
            <a:ext cx="168600" cy="168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68900" y="480000"/>
            <a:ext cx="82062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безопасной помощи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 и без 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нужно без рывков и суеты. Спокойные движения делают дело аккуратным и защищают от лишних ошибок и неловких ситуаций.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спроси взрослого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тяжёлый, острый или может быть опасным, не берите его сами. Лучше сразу позвать учителя, родителей или другого взрослого.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0300" y="3680655"/>
            <a:ext cx="7941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рискуй без необходимости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хоть малейшая опасность, помощь должна быть осторожной. Безопасность важнее скорости, поэтому сначала думай, потом действуй.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174303"/>
            <a:ext cx="4490400" cy="33546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4550" y="1333247"/>
            <a:ext cx="33993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становится крепче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делятся, слушают и поддерживают друг друга, в классе становится спокойнее. С такими друзьями и учиться легче, и перемены проходят веселее.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204550" y="3097947"/>
            <a:ext cx="33993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убирают ссоры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поступок часто останавливает обиду ещё до ссоры. Вежливое слово, помощь и терпение помогают ребятам быстрее мириться и снова играть вместе.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помогают друг другу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Ситуации, в которых поддержка нужна дома, в школе и на улице.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может понадобиться помощь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помощником значит учиться терпению. Нужно дождаться своей очереди, не спешить и спокойно довести начатое до конца, даже если дело небольшое.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роль помощника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роль развивает аккуратность и самостоятельность. Ребёнок учится действовать внимательно, не путать шаги и понимать, как сделать работу полезной для других.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 лучше замечает чувства людей. Он видит, когда кто-то устал, растерялся или нуждается в поддержке, и поэтому общение становится добрее.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306" y="1309125"/>
            <a:ext cx="2382188" cy="316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0350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поздороваться, улыбнуться и сказать спасибо. Эти простые слова сразу делают разговор теплее и помогают начать день без хмурого лица.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028075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меньше значат и маленькие дела: убрать за собой, подать ручку, предложить помощь. Они занимают минуту, а настроение поднимают надолго.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поступки в обычный день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внимательность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 первым замечает, что кому-то трудно. Он видит не только себя, но и людей рядом.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добрый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проходит мимо, а выбирает помочь спокойно и уважительно, без шума и лишних слов.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маленькое дело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поступок, например подсказать, подать или убрать, уже делает день легче для другого человека.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— доверие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такие дела создают доброе имя помощника: ему верят, к нему тянутся, и помощь возвращается добром.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 болушчылар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8033" y="655050"/>
            <a:ext cx="3629106" cy="3799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2038875"/>
            <a:ext cx="41499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помощником — значит делать мир добрее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Слердинг болушчыларыгар учит видеть нужду рядом и отвечать на неё добром. Когда мы помогаем дома, в школе и во дворе, жизнь становится дружнее и спокойнее.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2026-05-21T12:15:26Z</dcterms:created>
  <dcterms:modified xsi:type="dcterms:W3CDTF">2026-05-21T12:15:26Z</dcterms:modified>
</cp:coreProperties>
</file>