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style: что это и почему он узнаваем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Сдержанный стиль, где простота, аккуратность и традиции легко узнаются.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школы до улицы: откуда вырос British style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стиль сложился на стыке школьной формы, городской моды Лондона и повседневной одежды подростков. В нём ценятся порядок, удобство и вещи, которые подходят для разных ситуаций без лишней вычурности.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British style
</a:t>
            </a:r>
            <a:endParaRPr lang="en-US" sz="2590" dirty="0"/>
          </a:p>
        </p:txBody>
      </p:sp>
      <p:sp>
        <p:nvSpPr>
          <p:cNvPr id="11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18076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силуэт
</a:t>
            </a:r>
            <a:pPr algn="l" indent="0" marL="0">
              <a:lnSpc>
                <a:spcPct val="90000"/>
              </a:lnSpc>
              <a:buNone/>
            </a:pPr>
            <a:r>
              <a:rPr lang="en-US" sz="38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86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обычно сидит аккуратно и не выглядит слишком свободной или слишком обтягивающей. Простые линии помогают образу оставаться собранным и понятным.
</a:t>
            </a:r>
            <a:endParaRPr lang="en-US" sz="1062" dirty="0"/>
          </a:p>
        </p:txBody>
      </p:sp>
      <p:sp>
        <p:nvSpPr>
          <p:cNvPr id="13" name="Text 3"/>
          <p:cNvSpPr txBox="1"/>
          <p:nvPr/>
        </p:nvSpPr>
        <p:spPr>
          <a:xfrm>
            <a:off x="3355535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вещи
</a:t>
            </a:r>
            <a:pPr algn="l" indent="0" marL="0">
              <a:lnSpc>
                <a:spcPct val="90000"/>
              </a:lnSpc>
              <a:buNone/>
            </a:pPr>
            <a:r>
              <a:rPr lang="en-US" sz="37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7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выбирают рубашки, пиджаки, кардиганы, прямые брюки и джинсы без лишнего декора. Такая основа легко сочетается между собой и подходит для школы.
</a:t>
            </a:r>
            <a:endParaRPr lang="en-US" sz="1019" dirty="0"/>
          </a:p>
        </p:txBody>
      </p:sp>
      <p:sp>
        <p:nvSpPr>
          <p:cNvPr id="14" name="Text 4"/>
          <p:cNvSpPr txBox="1"/>
          <p:nvPr/>
        </p:nvSpPr>
        <p:spPr>
          <a:xfrm>
            <a:off x="6182984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цвета
</a:t>
            </a:r>
            <a:pPr algn="l" indent="0" marL="0">
              <a:lnSpc>
                <a:spcPct val="90000"/>
              </a:lnSpc>
              <a:buNone/>
            </a:pPr>
            <a:r>
              <a:rPr lang="en-US" sz="38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8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Палитра держится на синем, сером, чёрном, белом, бежевом и тёмно-зелёном. Эти оттенки делают образ сдержанным и не отвлекают внимание от самого комплекта.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1899413" y="355710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Опрятность и качество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British style важны чистота, аккуратная посадка и ткани, которые хорошо выглядят в повседневной носке. Именно детали создают ощущение ухоженности.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36872" y="355710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Умеренность в деталях
</a:t>
            </a:r>
            <a:pPr algn="l" indent="0" marL="0">
              <a:lnSpc>
                <a:spcPct val="90000"/>
              </a:lnSpc>
              <a:buNone/>
            </a:pPr>
            <a:r>
              <a:rPr lang="en-US" sz="37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77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Аксессуары и яркие элементы используются редко и только как дополнение. Такой подход помогает сохранить спокойный характер стиля и не перегружать образ.
</a:t>
            </a:r>
            <a:endParaRPr lang="en-US" sz="103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образ в британском повседневном стиле
</a:t>
            </a:r>
            <a:endParaRPr lang="en-US" sz="2590" dirty="0"/>
          </a:p>
        </p:txBody>
      </p:sp>
      <p:sp>
        <p:nvSpPr>
          <p:cNvPr id="11" name="Text 2"/>
          <p:cNvSpPr txBox="1"/>
          <p:nvPr/>
        </p:nvSpPr>
        <p:spPr>
          <a:xfrm>
            <a:off x="421775" y="1563687"/>
            <a:ext cx="2596083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слой
</a:t>
            </a:r>
            <a:pPr algn="l" indent="0" marL="0">
              <a:lnSpc>
                <a:spcPct val="90000"/>
              </a:lnSpc>
              <a:buNone/>
            </a:pPr>
            <a:r>
              <a:rPr lang="en-US" sz="33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1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образ начинается с футболки или рубашки, поверх которой надевают джемпер или лёгкую куртку. Благодаря этому комплект выглядит собранно и подходит для переменчивой погоды.
</a:t>
            </a:r>
            <a:endParaRPr lang="en-US" sz="909" dirty="0"/>
          </a:p>
        </p:txBody>
      </p:sp>
      <p:sp>
        <p:nvSpPr>
          <p:cNvPr id="12" name="Text 3"/>
          <p:cNvSpPr txBox="1"/>
          <p:nvPr/>
        </p:nvSpPr>
        <p:spPr>
          <a:xfrm>
            <a:off x="409575" y="2501935"/>
            <a:ext cx="2648320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Обувь по ситуации
</a:t>
            </a:r>
            <a:pPr algn="l" indent="0" marL="0">
              <a:lnSpc>
                <a:spcPct val="90000"/>
              </a:lnSpc>
              <a:buNone/>
            </a:pPr>
            <a:r>
              <a:rPr lang="en-US" sz="36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5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Кеды или ботинки помогают сохранить практичность и при этом не нарушают общий спокойный характер стиля. Обувь должна быть удобной для школы и прогулок.
</a:t>
            </a:r>
            <a:endParaRPr lang="en-US" sz="993" dirty="0"/>
          </a:p>
        </p:txBody>
      </p:sp>
      <p:sp>
        <p:nvSpPr>
          <p:cNvPr id="13" name="Text 4"/>
          <p:cNvSpPr txBox="1"/>
          <p:nvPr/>
        </p:nvSpPr>
        <p:spPr>
          <a:xfrm>
            <a:off x="3252603" y="1563687"/>
            <a:ext cx="2648320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 образа
</a:t>
            </a:r>
            <a:pPr algn="l" indent="0" marL="0">
              <a:lnSpc>
                <a:spcPct val="90000"/>
              </a:lnSpc>
              <a:buNone/>
            </a:pPr>
            <a:r>
              <a:rPr lang="en-US" sz="36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5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повседневного варианта часто выбирают джинсы или чиносы. Они удобны, хорошо сочетаются с базовыми вещами и не делают образ слишком формальным.
</a:t>
            </a:r>
            <a:endParaRPr lang="en-US" sz="1009" dirty="0"/>
          </a:p>
        </p:txBody>
      </p:sp>
      <p:sp>
        <p:nvSpPr>
          <p:cNvPr id="14" name="Text 5"/>
          <p:cNvSpPr txBox="1"/>
          <p:nvPr/>
        </p:nvSpPr>
        <p:spPr>
          <a:xfrm>
            <a:off x="421773" y="3468185"/>
            <a:ext cx="2596084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1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эффект
</a:t>
            </a:r>
            <a:pPr algn="l" indent="0" marL="0">
              <a:lnSpc>
                <a:spcPct val="90000"/>
              </a:lnSpc>
              <a:buNone/>
            </a:pPr>
            <a:r>
              <a:rPr lang="en-US" sz="33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16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комплект выглядит одновременно просто и опрятно. Он подходит подростку, которому важны комфорт, аккуратный вид и возможность быстро собрать образ на каждый день.
</a:t>
            </a:r>
            <a:endParaRPr lang="en-US" sz="914" dirty="0"/>
          </a:p>
        </p:txBody>
      </p:sp>
      <p:sp>
        <p:nvSpPr>
          <p:cNvPr id="15" name="Text 6"/>
          <p:cNvSpPr txBox="1"/>
          <p:nvPr/>
        </p:nvSpPr>
        <p:spPr>
          <a:xfrm>
            <a:off x="3247839" y="2501935"/>
            <a:ext cx="2648321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Цветовое решение
</a:t>
            </a:r>
            <a:pPr algn="l" indent="0" marL="0">
              <a:lnSpc>
                <a:spcPct val="90000"/>
              </a:lnSpc>
              <a:buNone/>
            </a:pPr>
            <a:r>
              <a:rPr lang="en-US" sz="37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6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работают спокойные оттенки: синий, серый, белый, бежевый или чёрный. Они помогают образу выглядеть аккуратно и легко сочетать вещи между собой.
</a:t>
            </a:r>
            <a:endParaRPr lang="en-US" sz="10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065051"/>
            <a:ext cx="5182677" cy="217215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вещи British style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вещи образуют основу повседневного гардероба и легко комбинируются между собой.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Пяти-шести базовых вещей достаточно, чтобы собрать много разных комплектов без сложных сочетаний.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описанию British style в рамках презентации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Палитра строится вокруг спокойных базовых оттенков, поэтому вещи легко сочетать между собой в школьные и повседневные комплекты.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опирается на нейтральную основу; яркий цвет остаётся редким акцентом, а не главным элементом.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цвета чаще всего используются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описанию цветовой палитры British style в рамках презентации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British style отличается от других стилей
</a:t>
            </a:r>
            <a:endParaRPr lang="en-US" sz="2590" dirty="0"/>
          </a:p>
        </p:txBody>
      </p:sp>
      <p:sp>
        <p:nvSpPr>
          <p:cNvPr id="8" name="Text 2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British style отличается от других стилей
</a:t>
            </a:r>
            <a:endParaRPr lang="en-US" sz="2590" dirty="0"/>
          </a:p>
        </p:txBody>
      </p:sp>
      <p:sp>
        <p:nvSpPr>
          <p:cNvPr id="9" name="Text 3"/>
          <p:cNvSpPr txBox="1"/>
          <p:nvPr/>
        </p:nvSpPr>
        <p:spPr>
          <a:xfrm>
            <a:off x="413149" y="1813561"/>
            <a:ext cx="2527053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спортивный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спортивного стиля он выглядит более собранным и опрятным. Здесь меньше ощущения расслабленности, а одежда чаще держит форму и выглядит аккуратнее.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95973" y="1813561"/>
            <a:ext cx="2527053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слишком строгий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сравнению с классическим стилем British style свободнее: в нём допустимы джинсы, кеды и более повседневные верхние вещи. Поэтому он подходит на каждый день.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178797" y="1813561"/>
            <a:ext cx="2527053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лишней яркости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яркой подростковой моды этот стиль опирается на спокойные цвета, простые формы и минимум броских деталей. Акцент делается на аккуратности, а не на эффектности.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сборка образа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создать аккуратный и удобный комплект для школы и города.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Аксессуары в британском стиле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и сумка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Практичные сумки и рюкзаки хорошо подходят для школы и города. Они должны быть удобными, неброскими и поддерживать общий спокойный характер образа.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09575" y="3051094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Шарф и очки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Шарф добавляет тепло и цветовой акцент, а очки могут стать заметной, но аккуратной деталью. Важно, чтобы они не перегружали внешний вид.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и ремень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детали помогают сделать комплект более собранным. Лучше выбирать простые модели без лишнего декора, чтобы они не спорили с основной одеждой.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47839" y="3051094"/>
            <a:ext cx="2648321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Минимум украшений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украшения допустимы, если они не перетягивают внимание на себя. В British style лучше работает один выразительный аксессуар, чем сразу несколько заметных деталей.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127124"/>
            <a:ext cx="4921004" cy="20480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style для разных ситуаций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стиль можно легко подстроить под школу, прогулку, поездку или встречу с друзьями.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легко адаптируется под разные поводы, сохраняя аккуратность, удобство и узнаваемый характер.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описанию British style в рамках презентации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262" y="1716712"/>
            <a:ext cx="45510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1811" y="1728529"/>
            <a:ext cx="485400" cy="4314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112" y="3360474"/>
            <a:ext cx="485400" cy="388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1811" y="3360474"/>
            <a:ext cx="485400" cy="388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 ткани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Хлопок, шерсть и плотный трикотаж приятны к телу, помогают сохранять тепло и не выглядят тяжело. Такие материалы подходят для долгого школьного дня и не мешают двигаться.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без перегрузки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Джемпер, кардиган или толстовка делают образ удобнее в переменчивую погоду. Слои выглядят аккуратно, если они подобраны по размеру и не спорят друг с другом по цвету.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Практичная база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Рубашки, джинсы и чиносы из денима или плотной ткани легко сочетаются между собой. Такая база подходит и для уроков, и для прогулки после школы, не теряя опрятности.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в деталях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посадка и свободное движение не менее важны, чем сам материал. Ботинки, кеды и лёгкая верхняя одежда помогают чувствовать себя уверенно в любую погоду.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2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свойства материалов в British style
</a:t>
            </a:r>
            <a:endParaRPr lang="en-US" sz="292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строится вокруг повседневной практичности: вещи должны легко сочетаться, быть уместными в школе и не отвлекать лишними деталями.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основа British style — порядок и удобство, а личный акцент занимает небольшое место.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ценится в British style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структуры и описания British style в материалах презентации.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внимания к одной вещи
</a:t>
            </a:r>
            <a:pPr algn="l" indent="0" marL="0">
              <a:lnSpc>
                <a:spcPct val="90000"/>
              </a:lnSpc>
              <a:buNone/>
            </a:pPr>
            <a:r>
              <a:rPr lang="en-US" sz="426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куртка, крупный логотип или необычная обувь могут перетянуть всё внимание на себя. В результате образ теряет спокойствие и выглядит случайным, даже если остальные вещи подобраны удачно.
</a:t>
            </a:r>
            <a:endParaRPr lang="en-US" sz="1022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которая не подходит по размеру
</a:t>
            </a:r>
            <a:pPr algn="l" indent="0" marL="0">
              <a:lnSpc>
                <a:spcPct val="90000"/>
              </a:lnSpc>
              <a:buNone/>
            </a:pPr>
            <a:r>
              <a:rPr lang="en-US" sz="41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тесные или, наоборот, чересчур свободные вещи портят силуэт и мешают чувствовать себя комфортно. Для British style важна аккуратная посадка, потому что именно она делает образ собранным и чистым.
</a:t>
            </a:r>
            <a:endParaRPr lang="en-US" sz="1002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несовместимых настроений
</a:t>
            </a:r>
            <a:pPr algn="l" indent="0" marL="0">
              <a:lnSpc>
                <a:spcPct val="90000"/>
              </a:lnSpc>
              <a:buNone/>
            </a:pPr>
            <a:r>
              <a:rPr lang="en-US" sz="424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одном комплекте соединяют строгий пиджак, спортивные брюки и броские аксессуары, стиль становится неясным. Лучше выбрать одно направление и поддержать его спокойными цветами и понятной обувью.
</a:t>
            </a:r>
            <a:endParaRPr lang="en-US" sz="1017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типичные ошибки в образе
</a:t>
            </a:r>
            <a:endParaRPr lang="en-US" sz="259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выбор образа без лишних ошибок
</a:t>
            </a:r>
            <a:pPr algn="l" indent="0" marL="0">
              <a:lnSpc>
                <a:spcPct val="90000"/>
              </a:lnSpc>
              <a:buNone/>
            </a:pPr>
            <a:r>
              <a:rPr lang="en-US" sz="101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собрать аккуратный комплект для школы, прогулки или встречи с друзьями.
</a:t>
            </a:r>
            <a:endParaRPr lang="en-US" sz="276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068" y="2043977"/>
            <a:ext cx="4535313" cy="2214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British style и их значение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в этом стиле работают как спокойная основа образа и помогают легко сочетать вещи между собой.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Палитра держится на спокойных оттенках: они не спорят друг с другом и позволяют добавить только один заметный акцент.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цветовой палитры British style по материалам презентации.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66737" y="2562360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день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становится более собранным: рубашка, джемпер, брюки и однотонная обувь помогают выглядеть аккуратно и соответствовать школьной обстановке.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66009" y="2558407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становится свободнее: можно заменить брюки на джинсы, добавить кеды или шарф, но сохранить спокойные цвета и простые формы.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British style в школе и после уроков
</a:t>
            </a:r>
            <a:endParaRPr lang="en-US" sz="264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хорошие вещи работают только вместе: важно, чтобы они сочетались по стилю, размеру и подходили к конкретному дню.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вклад в образ даёт одежда, но завершённость создают обувь, цвет и аккуратность.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удачный образ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структуры British style, представленной в материалах презентации.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66" y="3171554"/>
            <a:ext cx="4125338" cy="14221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British style нравится подросткам
</a:t>
            </a:r>
            <a:endParaRPr lang="en-US" sz="2590" dirty="0"/>
          </a:p>
        </p:txBody>
      </p:sp>
      <p:sp>
        <p:nvSpPr>
          <p:cNvPr id="11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 собрать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такого образа не нужен сложный набор вещей: достаточно базовой одежды, которую легко найти в обычном гардеробе. Это экономит время и делает стиль понятным.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на каждый день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style уместен в школе, на прогулке, в поездке и на кружках. Он не выглядит слишком официально, но при этом сохраняет аккуратность и собранность.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69346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добавить свой характер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деталь — шарф, часы или сумка — помогает сделать комплект личным. При этом основа остаётся спокойной, поэтому образ не теряет универсальности.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базовый гардероб помогает подростку менять образ без лишних затрат и при этом оставаться аккуратным в школе и в городе.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материалов презентации о British style.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5–6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базовых вещей обычно достаточно, чтобы собрать много разных и аккуратных образов.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style: простой и узнаваемый выбор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style ценят за аккуратность, спокойные цвета и удобные сочетания. Он легко подстраивается под школу и повседневную жизнь, помогая выглядеть естественно, современно и собранно без лишней сложности.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2026-05-31T05:53:41Z</dcterms:created>
  <dcterms:modified xsi:type="dcterms:W3CDTF">2026-05-31T05:53:41Z</dcterms:modified>
</cp:coreProperties>
</file>