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and New Year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поздравления и традиции зимних праздников для уверенного общения.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в Unit 5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школьный, семейный и городской опыт, поэтому новые слова легко запоминаются. Ученики учатся говорить о празднике коротко, понятно и по-английски: поздравлять, отвечать, описывать традиции.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раздела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знакомимся с базовой лексикой о Рождестве и Новом годе: предметы, действия и символы праздника. Это помогает сразу понимать картинки, подписи и короткие тексты.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осваиваем поздравления и простые ответы, которые подходят для открытки, устного приветствия и переписки. Эти фразы можно использовать без длинной подготовки.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сравниваем традиции, читаем короткий текст и тренируемся задавать вопросы о празднике. Так язык связывается с реальными ситуациями общения.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 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закрепляем материал через задания разного типа: подбор слов, сопоставление, мини-диалог и мини-квиз. Это помогает проверить понимание и уверенность в речи.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Рождестве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67125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tree — центральный символ праздника. Обычно рядом с ней появляются украшения и подарки, поэтому это слово часто встречается в описании комнаты и открыток.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3967125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Gifts и stockings связаны с ожиданием сюрпризов. Эти слова помогают рассказать, что лежит под ёлкой и где обычно оставляют подарки детям.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3967125" y="37938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Decorations делают праздник заметным дома и в школе. В английском легко назвать игрушки, гирлянды и другие праздничные детали, если знать это слово.
</a:t>
            </a:r>
            <a:endParaRPr lang="en-US" sz="866" dirty="0"/>
          </a:p>
        </p:txBody>
      </p:sp>
      <p:sp>
        <p:nvSpPr>
          <p:cNvPr id="14" name="Text 5"/>
          <p:cNvSpPr txBox="1"/>
          <p:nvPr/>
        </p:nvSpPr>
        <p:spPr>
          <a:xfrm>
            <a:off x="6541450" y="191770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Санта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Santa Claus — один из самых узнаваемых образов зимних праздников. Он помогает детям запомнить праздничную лексику и говорить о традиционных историях.
</a:t>
            </a:r>
            <a:endParaRPr lang="en-US" sz="880" dirty="0"/>
          </a:p>
        </p:txBody>
      </p:sp>
      <p:sp>
        <p:nvSpPr>
          <p:cNvPr id="15" name="Text 6"/>
          <p:cNvSpPr txBox="1"/>
          <p:nvPr/>
        </p:nvSpPr>
        <p:spPr>
          <a:xfrm>
            <a:off x="6541450" y="2855750"/>
            <a:ext cx="20568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Snowman — удобное слово для описания зимы и игр на улице. Оно часто встречается рядом с Christmas tree, gifts и other holiday words.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Новом годе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08582" y="2382122"/>
            <a:ext cx="1393403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Накануне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Year’s Eve — это вечер перед наступлением нового года. В это время люди готовятся к празднику, собираются с семьёй и ждут полночь.
</a:t>
            </a:r>
            <a:endParaRPr lang="en-US" sz="753" dirty="0"/>
          </a:p>
        </p:txBody>
      </p:sp>
      <p:sp>
        <p:nvSpPr>
          <p:cNvPr id="12" name="Text 3"/>
          <p:cNvSpPr txBox="1"/>
          <p:nvPr/>
        </p:nvSpPr>
        <p:spPr>
          <a:xfrm>
            <a:off x="5421041" y="2382122"/>
            <a:ext cx="1393403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Фейерверк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Fireworks помогают передать настроение торжества и радости. Это слово часто встречается в рассказах о встрече нового года и вечерних улицах.
</a:t>
            </a:r>
            <a:endParaRPr lang="en-US" sz="750" dirty="0"/>
          </a:p>
        </p:txBody>
      </p:sp>
      <p:sp>
        <p:nvSpPr>
          <p:cNvPr id="13" name="Text 4"/>
          <p:cNvSpPr txBox="1"/>
          <p:nvPr/>
        </p:nvSpPr>
        <p:spPr>
          <a:xfrm>
            <a:off x="3908582" y="3773247"/>
            <a:ext cx="1393403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Wishes — это короткие добрые слова, которые говорят друзьям и близким. Именно так поздравляют друг друга в новогоднюю ночь и на открытках.
</a:t>
            </a:r>
            <a:endParaRPr lang="en-US" sz="742" dirty="0"/>
          </a:p>
        </p:txBody>
      </p:sp>
      <p:sp>
        <p:nvSpPr>
          <p:cNvPr id="14" name="Text 5"/>
          <p:cNvSpPr txBox="1"/>
          <p:nvPr/>
        </p:nvSpPr>
        <p:spPr>
          <a:xfrm>
            <a:off x="5421041" y="3773247"/>
            <a:ext cx="1393403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год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Resolutions — это личные планы на следующий год. Такое слово удобно, когда нужно рассказать о целях, например больше читать или учить английский.
</a:t>
            </a:r>
            <a:endParaRPr lang="en-US" sz="769" dirty="0"/>
          </a:p>
        </p:txBody>
      </p:sp>
      <p:sp>
        <p:nvSpPr>
          <p:cNvPr id="15" name="Text 6"/>
          <p:cNvSpPr txBox="1"/>
          <p:nvPr/>
        </p:nvSpPr>
        <p:spPr>
          <a:xfrm>
            <a:off x="6933510" y="2382122"/>
            <a:ext cx="1393403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Куранты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Midnight bells — важная деталь новогодней ночи. Они показывают момент перехода в новый год и помогают описать, что слышно ровно в полночь.
</a:t>
            </a:r>
            <a:endParaRPr lang="en-US" sz="7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1688" y="2482354"/>
            <a:ext cx="301500" cy="30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914" y="2505064"/>
            <a:ext cx="320100" cy="2560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1688" y="4386040"/>
            <a:ext cx="301500" cy="30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1922" y="4394523"/>
            <a:ext cx="320100" cy="284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подходит для открытки, сообщения или устного поздравления. Она звучит естественно и сразу создаёт праздничное настроение.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Merry Christmas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обычно поздравляют с началом нового года. Фраза короткая, вежливая и подходит для письма, чата или ответа в классе.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New Year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like… помогает рассказать о любимом празднике, подарке или украшении. Она проста и полезна для личного ответа.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like…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celebrate… удобно использовать, когда нужно сказать о семейной традиции или общем празднике. Фраза помогает строить короткие, но полные ответы.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celebrate…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празднике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do you do on Christmas/New Year? помогает начать разговор о празднике. Он задаёт понятную тему и подсказывает, что нужен короткий личный ответ.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привычках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I usually… показывает обычные семейные действия. С его помощью легко рассказать, где вы находитесь, с кем празднуете и что делаете.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Рассказываем о традициях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We have dinner, watch TV, open presents описывают праздник дома. Они помогают собрать ответ из простых действий без сложной грамматики.
</a:t>
            </a:r>
            <a:endParaRPr lang="en-US" sz="10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121819"/>
            <a:ext cx="3321300" cy="6789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5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праздников есть общие черты, но у каждого — свои символы и привычные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связаны с домом и близкими, но Рождество больше ассоциируется с семейными символами, а Новый год — с полночью и новыми целями.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и разное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в разных странах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в UK и USA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Великобритании и США зимние праздники часто начинаются с украшенной ёлки, носков у камина и открыток для друзей. В домах поют песни и собираются всей семьёй, чтобы отметить праздник спокойно и тепло.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вечер в 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Новый год часто становится главным семейным праздником зимы. Дома ставят ёлку, готовят подарки и ждут куранты, которые символизируют начало нового этапа.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разные даты и традиции, смысл праздника похож во многих странах. Люди украшают дома, поздравляют близких и стараются начать новый год с радостью и добрыми пожеланиями.
</a:t>
            </a:r>
            <a:endParaRPr lang="en-US" sz="106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Unit 5 два близких праздника помогают сравнить лексику, традиции и готовые поздравления.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5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праздника объединены в одном разделе, чтобы сравнить лексику, традиции и поздравления.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Мини-интервью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короткого разговора о праздниках и личных привычках.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помогает быстро связать знакомые слова с изображениями и не путать рождественскую и новогоднюю лексику.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слова относятся к ключевой лексике раздела и проверяют узнавание базовых праздничных образов.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Unit 5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1897630"/>
            <a:ext cx="4219800" cy="1433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5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Соотнесите слова с короткими значениями. Это помогает узнавать лексику в подписи к картинкам, песнях и простых текстах.
</a:t>
            </a:r>
            <a:pPr algn="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пары проверяют понимание самых частотных слов темы без длинного перевода.
</a:t>
            </a:r>
            <a:endParaRPr lang="en-US" sz="1268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слов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показывает, как вежливо поздравить, задать вопрос и ответить о традициях без сложных конструкций.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диалога Unit 5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поздравления достаточно, чтобы начать праздничный разговор.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549" y="1038127"/>
            <a:ext cx="2588700" cy="2525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5824" y="1038127"/>
            <a:ext cx="2588700" cy="25254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3099" y="1038127"/>
            <a:ext cx="2588700" cy="25254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для чтения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43786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комнаты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дети ставят в комнате ёлку и аккуратно развешивают decorations. Потом они выбирают gifts для семьи и друзей. В тексте легко найти слова Christmas tree, gifts и decorations.
</a:t>
            </a:r>
            <a:endParaRPr lang="en-US" sz="1171" dirty="0"/>
          </a:p>
        </p:txBody>
      </p:sp>
      <p:sp>
        <p:nvSpPr>
          <p:cNvPr id="11" name="Text 3"/>
          <p:cNvSpPr txBox="1"/>
          <p:nvPr/>
        </p:nvSpPr>
        <p:spPr>
          <a:xfrm>
            <a:off x="3591061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пожелания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открытки, а рядом дети пишут wishes для бабушки, учителя и одноклассников. Они повторяют Happy New Year и Merry Christmas, чтобы поздравить всех вовремя.
</a:t>
            </a:r>
            <a:endParaRPr lang="en-US" sz="1141" dirty="0"/>
          </a:p>
        </p:txBody>
      </p:sp>
      <p:sp>
        <p:nvSpPr>
          <p:cNvPr id="12" name="Text 4"/>
          <p:cNvSpPr txBox="1"/>
          <p:nvPr/>
        </p:nvSpPr>
        <p:spPr>
          <a:xfrm>
            <a:off x="6438336" y="3758260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украшения комнаты семья собирается вместе. Дети читают короткий текст, находят слова о Christmas и New Year, а затем называют один общий семейный обычай.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праздники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 близких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праздника особенно ценят в кругу семьи. Дома собираются вместе, говорят добрые слова и создают тёплую атмосферу, в которой каждому понятно, что он важен.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огни и подарки делают праздник заметным и радостным. Дети легко запоминают эти детали, потому что видят их дома, в школе и на улицах города.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появляются любимые блюда, а разговоры становятся доброжелательнее. Такие моменты показывают, что праздник — это не только дата, но и общее настроение.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 напоминают о внимании к другим людям. Поздравления, пожелания и маленькие знаки заботы помогают начать новый год спокойно и с хорошими мыслями.
</a:t>
            </a:r>
            <a:endParaRPr lang="en-US" sz="8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resolutions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цель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одну простую цель, которую реально выполнить за год. Подойдут чтение, новые слова по английскому или помощь дома — важно, чтобы план был понятным и конкретным.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сформулируйте решение короткой фразой: I will read more books. Такие слова легко сказать вслух, написать в тетради и использовать в теме New Year.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шаги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разбейте цель на маленькие шаги. Если хотите учить слова, можно повторять по пять слов в неделю и отмечать, что уже получилось.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года проверьте результат и похвалите себя за старание. Даже небольшой прогресс показывает, что resolutions помогают учиться и становиться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объединяет слова, короткие фразы и простые действия в одной праздничной теме. Ученики тренируют чтение, говорение и письмо на знакомом материале.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акцент сделан на словах и готовых фразах, но все виды работы остаются связанными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Unit 5
</a:t>
            </a:r>
            <a:endParaRPr lang="en-US" sz="1296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Unit 5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мини-квиз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слов, фраз и мини-ответов по теме праздников.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английский без трудностей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 помогает уверенно говорить о Рождестве и Новом годе: называть слова, поздравлять, рассказывать о традициях и писать короткие сообщения о празднике и планах.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2026-07-25T10:47:45Z</dcterms:created>
  <dcterms:modified xsi:type="dcterms:W3CDTF">2026-07-25T10:47:45Z</dcterms:modified>
</cp:coreProperties>
</file>