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происхождение и разнообразие живого мира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объясняет, как возникло и изменилось всё живое на 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 — ключ к пониманию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связывает генетику, экологию и палеонтологию в единую картину развития жизни. От идей Дарвина и Уоллеса до синтетической теории она объясняет происхождение видов и изменения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материал для эволюции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ДНК создают новые варианты генов и признаков. Они могут затрагивать отдельные гены, хромосомы или весь набор хромосом, формируя наследственную основу разнообразия.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кроссинговер и независимое расхождение хромосом перемешивают наследственный материал. Оплодотворение дополнительно случайно объединяет гаметы, увеличивая число сочетаний признаков в потомстве.
</a:t>
            </a:r>
            <a:endParaRPr lang="en-US" sz="91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однако в определённых условиях некоторые становятся полезными. Их значение определяется не самой мутацией, а средой, в которой живёт организм.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наследственных вариантов делает возможным естественный отбор. Без различий между особями популяция не могла бы приспосабливаться и эволюционно изменяться.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направляющая сила эволюции
</a:t>
            </a:r>
            <a:endParaRPr lang="en-US" sz="2068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полезного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увеличивает долю признаков, которые помогают выживать и оставлять потомство в конкретных условиях. Он не действует одинаково везде: важен именно контекст среды.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отбор влияют температура, влажность, наличие пищи, хищников, паразитов и возбудителей болезней. Чем сильнее различаются условия, тем заметнее преимущества одних вариантов перед другими.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берёзовой пяденицы в Англии показал, как загрязнение среды изменило преимущество окраски. В тёмной среде лучше выживали более тёмные особи.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 демонстрирует, что отбор может идти очень быстро. При сильном воздействии среды полезные варианты распространяются уже за несколько поколений.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совместно: одни создают разнообразие, другие изменяют его распределение в популяции.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и их роль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задаёт направленное изменение, тогда как мутации, дрейф, миграции и изоляция формируют исходные условия для него.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древо и общий предок организмов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 — несколько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древо показывает, как от общего предка расходятся разные эволюционные линии. Каждый узел обозначает предковую форму, а ветви — накопление различий, которое со временем ведёт к появлению новых видов.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читается по узлам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общий узел двух групп, тем теснее их родство. Такое изображение не похоже на «лестницу совершенства»: эволюция идёт разветвлённо, без единого направления к «высшим» формам.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строят по множеству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филогенетические схемы создают, сравнивая ДНК, белки, строение органов и ископаемые остатки. Совпадение разных источников информации делает выводы о родстве более надёжными и точными.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 репродуктивная изоляция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моря, реки и большие расстояния разделяют популяции. Обмен генами прекращается, и каждая группа начинает эволюционировать самостоятельно.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 сезонная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могут жить в разных местообитаниях или размножаться в разные сроки. Тогда даже на одной территории скрещивание становится редким или невозможным.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брачных сигналах, голосах, ритуалах и выборе партнёра мешают спариванию. Такие барьеры особенно важны у птиц, насекомых и земноводных.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накапливаются, потомство становится нежизнеспособным или бесплодным. Так новые виды окончательно отделяются друг от друга и сохраняют самостоятельность.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50368"/>
            <a:ext cx="4000500" cy="1264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научные дисциплины дают согласующиеся свидетельства общего происхождения 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из разных областей биологии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данные из ископаемых, строения и молекул подтверждают единое происхождение живых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 и переходные формы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сохраняют последовательность изменений организмов в разных слоях пород. По ним можно проследить, какие группы появлялись раньше, а какие — позже.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находки сочетают признаки разных групп. Археоптерикс, например, объединяет черты рептилий и птиц, показывая, как постепенно формировались новые эволюционные линии.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пород уточняют по радиоизотопным методам. Это помогает установить время появления, расцвета и исчезновения организмов и связать находки с историей Земли.
</a:t>
            </a:r>
            <a:endParaRPr lang="en-US" sz="8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 аналогичные органы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единый план строения, хотя могут выполнять разные функции. Рука человека, крыло летучей мыши и ласта кита — примеры такого родства.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к похожей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сходны по функции, но возникли независимо. Крылья птиц и насекомых служат полёту, однако сформировались из разных исходных структур.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органов позволяет установить родство видов и проследить, как менялись их структуры в ходе эволюции. Это один из классических способов реконструкции происхождения групп.
</a:t>
            </a:r>
            <a:endParaRPr lang="en-US" sz="10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что эволюционные изменения не идут равномерно: периоды относительной стабильности сменяются ускорением, особенно после резких перестроек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в истории 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изменения связаны с кризисами и освоением новых условий; темп эволюции определяется не временем, а давлением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график по данным палеонтологии и эволюционной биологии; дата не требуется.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 в популяции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отбора в изменчивой популяции и зависимость его направления от условий среды.
</a:t>
            </a:r>
            <a:endParaRPr lang="en-US" sz="8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макроэволюция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внутри популяций и связана с изменением частот аллелей и признаков. Она наблюдается сравнительно быстро и может быть зафиксирована в пределах нескольких поколений.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более длительные исторические интервалы и приводит к появлению новых систематических групп, крупных адаптаций и устойчивых планов строения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основаны на одних и тех же процессах: наследственной изменчивости, естественном отборе, дрейфе генов, миграциях и изоляции. Различается не механизм, а масштаб наблюдения.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микро- к макроэволюции нельзя провести по жёсткой линии: малые изменения, накопленные во времени, способны привести к крупным эволюционным преобразованиям.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факторы по-разному изменяют популяции: одни создают разнообразие, другие распределяют его или закрепляют.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факторов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рекомбинация создают разнообразие, дрейф и миграции меняют его распределение, а естественный отбор направляет изменения к приспособленности.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синтетической теории эволюции.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как часть истории приматов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человека сформировалась в составе приматов и имеет общее происхождение с другими человекообразными обезьянами. Это подтверждается сравнением ДНК, строения тела и ископаемых находок.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признаков Homo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эволюции усиливались прямохождение, развитие кисти, увеличение объёма мозга, изготовление орудий и усложнение речи. Эти изменения происходили постепенно и не были заранее заданной целью.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научный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рассматривается как одна из ветвей древнего древа жизни, а не как «венец природы». Современная биология объясняет его происхождение через родство, изменчивость и отбор.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эволюции в реальном времени
</a:t>
            </a:r>
            <a:endParaRPr lang="en-US" sz="2050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популяциях бактерий быстро накапливаются варианты, устойчивые к антибиотикам. Когда препарат уничтожает чувствительные клетки, выживают и размножаются именно устойчивые, поэтому их доля возрастает.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сельскохозяйственных культур нередко приспосабливаются к инсектицидам. Чем чаще и интенсивнее применяют средство, тем выше вероятность отбора устойчивых особей в следующем поколении.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вирусов смена поколений происходит особенно быстро, поэтому полезные изменения, снижающие действие противовирусных препаратов, могут распространяться за короткое время и усложнять лечение.
</a:t>
            </a:r>
            <a:endParaRPr lang="en-US" sz="1066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эволюция не ограничена далёким прошлым. Она влияет на медицинскую практику, защиту урожая и контроль инфекций уже сегодня.
</a:t>
            </a:r>
            <a:endParaRPr lang="en-US" sz="11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особенно заметна у микроорганизмов и насекомых: именно поэтому у них быстро проявляются новые признаки и устойчивость к воздействиям.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или замедляет эволюционные изменения
</a:t>
            </a:r>
            <a:endParaRPr lang="en-US" sz="240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отбор и чем короче поколение, тем быстрее меняется популяция; стабильность и бедность наследственного материала, напротив, замедляют адаптацию.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обобщённым закономерностям эволюционного процесса; дата не требуется.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эволюционной теории для науки и общества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объяснять наследственную изменчивость, родство организмов и происхождение адаптаций. Без него невозможно целостно понимать строение живых систем и разнообразие признаков.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позволяет прогнозировать появление устойчивых патогенов и выбирать более надёжные стратегии лечения. Это особенно важно при борьбе с бактериями, вирусами и паразитами.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знания помогают оценивать уязвимость редких видов, поддерживать генетическое разнообразие и разрабатывать меры охраны экосистем, где нарушение равновесия может привести к исчезновению популяций.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аграрной практике эволюционное мышление необходимо для контроля вредителей, болезней растений и устойчивости сорняков. Оно помогает снижать потери урожая и повышать эффективность защиты культур.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научному выводу в эволюционной биологии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эволюционные выводы строятся на сопоставлении независимых источников данных и проверке гипотез.
</a:t>
            </a:r>
            <a:endParaRPr lang="en-US" sz="8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связывает гены, популяции и историю жизни в единую научную картину. Она объясняет разнообразие организмов, помогает понимать природу человека и остаётся основой современных биологических решений.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все уровни биологии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2026-06-01T21:00:42Z</dcterms:created>
  <dcterms:modified xsi:type="dcterms:W3CDTF">2026-06-01T21:00:42Z</dcterms:modified>
</cp:coreProperties>
</file>