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транспорт веществ: основные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обеспечивает движение жизненно важных молекул через клеточные мембраны.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веществ важен для клетки?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энергию и строят свои структуры благодаря постоянному обмену веществами. Без транспортных процессов невозможна жизнедеятельность и рост клеток, что сказывается на здоровье всего организма.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транспорт: движение без энергии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транспорта не требует затрат энергии клетки. Молекулы движутся по направлению от высокой концентрации к низкой. Примеры — диффузия и осмос, обеспечивающие простой обмен веществ.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транспорт: работа против градиента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в форме АТФ. Клетка с его помощью переносит вещества в обратном направлении, например, выкачивает ионы против их концентрации.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диффузия: помощь белков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крупных или заряженных молекул существуют специальные белки-переносчики, которые ускоряют движение веществ через мембрану без расхода энергии.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транспортных процессов через мембрану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клеточной мембраны — основа движения веществ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фосфолипидов, где гидрофильные головы обращены наружу, а гидрофобные хвосты — внутрь слоя.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обеспечивает полупроницаемость мембраны, то есть возможность выбирать, какие молекулы могут проходить внутрь и наружу клетки.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мембране встроены белки, выполняющие роль каналов и переносчиков, позволяя избирательно контролировать транспорт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и активный транспорт: различия и пример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и облегчённая диффузия требуют минимальных или нулевых затрат энергии, в отличие от активного транспорта.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значительно увеличивает расход АТФ, позволяя переносить вещества против градиента концентрации.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Диффузия: пример распространённого пассивного транспорта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из тканей также удаляется из клетки благодаря диффузии, что обеспечивает эффективное дыхание.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— это спонтанное перемещение молекул из области высокой концентрации в область низкой до выравнивания концентраций.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быстро достигает клеток крови через диффузию, обеспечивая питание тканей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движется через клеточную мембрану
</a:t>
            </a:r>
            <a:pPr algn="l" indent="0" marL="0">
              <a:lnSpc>
                <a:spcPct val="130039"/>
              </a:lnSpc>
              <a:buNone/>
            </a:pPr>
            <a:r>
              <a:rPr lang="en-US" sz="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проходит через мембрану, идущую в сторону раствора с большей концентрацией веществ. Если клетка помещена в солёный раствор, вода покидает её, вызывая усадку.
</a:t>
            </a:r>
            <a:endParaRPr lang="en-US" sz="1306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в растительных клетках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клетка растения поглощает воду и набухает, что поддерживает её упругость. Это жизненно важно для поддержания тургора и здоровья растения.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Осмос: водный транспорт через мембрану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диффузия: перенос с помощью белков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каналы обеспечивают перенос заряженных частиц, регулируя электролитный баланс внутри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Белки-переносчики связываются с определёнными молекулами, обеспечивая их переход через мембрану без затрат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используется для крупных молекул, таких как глюкоза, которые не могут свободно проходить через фосфолипидный слой.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Облегчённая диффузия ускоряет обмен веществ, поддерживая гомеостаз клеток и органов.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32955"/>
            <a:ext cx="4534800" cy="29691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виды транспорта: сравнение свойств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характеристики трёх видов пассивного транспорта и их применение в клетках.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не требуют энергии, но различаются по типу переноса и веществам, что обеспечивает разнообразие клеточных функций.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транспорт: работа против градиента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использует энергию АТФ, позволяя перемещать молекулы из области низкой концентрации в область высокой. Это критично для поддержания баланса веществ в клетке.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натрий-калиевый насос, который выталкивает из клетки ионы натрия и поглощает ионы калия, поддерживая нормальный заряд мембраны и функции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Натрий-калиевый насос: роль в жизнедеятельности клетки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насоса поддерживает электрическое ионное равновесие мембраны, что критично для функционирования нервных и мышечных клеток.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поддерживает мембранный потенциал, обеспечивая корректную передачу нервных импульсов и работу клеток без перебоев.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22958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175" y="2295821"/>
            <a:ext cx="311231" cy="45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захватного транспорта веществ
</a:t>
            </a:r>
            <a:endParaRPr lang="en-US" sz="2020" dirty="0"/>
          </a:p>
        </p:txBody>
      </p:sp>
      <p:sp>
        <p:nvSpPr>
          <p:cNvPr id="6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55750" y="2831150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поглощения клеткой крупных частиц, например бактерий или клеточных фрагментов, с последующим их перевариванием внутри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070700" y="2314425"/>
            <a:ext cx="34005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Фагоцитоз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79450" y="28268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захватывает жидкость с растворёнными веществами, обеспечивая поступление питательных макромолекул и регуляцию внутренней среды.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463150" y="2314425"/>
            <a:ext cx="34005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Пиноцитоз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Экзоцитоз: вывод веществ из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Экзоцитоз представляет собой процесс, при котором клетки удаляют крупные молекулы и продукты обмена через мембрану, используя специальные пузырьки — везикулы для транспортировки.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гормоны и ферменты выделяются таким способом, что обеспечивает регуляцию функций организма и поддержание внутреннего баланса.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внутриклеточного и межклеточного транспорта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веществ в цитоплазме внутри клетки обеспечивает доставку молекул к нужным органеллам и поддержание жизнедеятельности.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Организменные системы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кровообращения у животных и проводящие ткани у растений связуют все клетки, обеспечивая координацию функций организма.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обмен веществ между клетками через межклеточные соединения и транспортные системы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пути транспорта веществ у растений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— транспорт воды и минеральных веществ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переносит воду с растворёнными минеральными солями от корней к листьям, поддерживая процессы фотосинтеза и обмена веществ в растении.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распределение органических веществ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транспортирует органические продукты фотосинтеза от листьев ко всем частям растения, обеспечивая питание и рост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Ботаника: учебное пособие,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движения веществ у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потока отражает адаптацию растения к условиям роста и обеспечивает эффективное распределение ресурсов.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организация транспорта гарантирует баланс между поглощением воды и распространением питательных веществ.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газов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попадает в лёгкие, связывается с гемоглобином в крови и доставляется к клеткам для обмена веществ и выработки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углекислого газа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клетках, переносится обратно в кровь и выводится через лёгкие, поддерживая кислотно-щелочной баланс организма.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90979"/>
            <a:ext cx="4813500" cy="25276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транспорта веществ и их последствия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заболеваний, затрагивающих транспорт веществ, с указанием систем и эффектов на организм.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транспортных процессов приводят к серьёзным функциональным нарушениям различных органов и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 предотвращает накопление токсинов и поддерживает стабильность клеточной среды.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питательных веществ обеспечивает жизнедеятельность и восстановление клеток.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ионов и солей поддерживает электрический потенциал и кислотно-щелочной баланс внутри организма.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содержания воды в клетках обеспечивает поддержание их объёма и оптимального баланса растворов.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транспорта веществ для гомеостаза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транспорта веществ для жизни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 обеспечивает основные процессы жизнедеятельности, позволяя клеткам и организмам функционировать, расти и адаптироваться к изменениям внешней среды.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2026-05-08T10:12:27Z</dcterms:created>
  <dcterms:modified xsi:type="dcterms:W3CDTF">2026-05-08T10:12:27Z</dcterms:modified>
</cp:coreProperties>
</file>