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стран Древнего Востока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первых городов, храмов и письменности.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Древним Востоком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Восток — это мир ранних цивилизаций, где реки, города и власть правителей создали основу письменной культуры, религии и государства.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хронологические рамки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побережья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Цивилизации Шумера, Египта, Вавилона, Ассирии, Персии и Финикии возникали там, где вода, плодородные почвы и удобные пути сообщения поддерживали плотное заселение и обмен.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период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история охватывает главным образом III–I тысячелетия до н. э., когда появились первые города, храмовые центры, царская власть и устойчивые системы письма.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регионы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долины Нила, Тигра и Евфрата, а также восточное Средиземноморье, где морская торговля соединяла разные культуры и ускоряла культурные заимствования.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цивилизаций Древнего Востока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5731" y="1502050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Ирригация и 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древневосточных обществ держалось на орошаемом земледелии: каналы, плотины и распределение воды определяли урожай, собираемые налоги и устойчивость городов.
</a:t>
            </a:r>
            <a:endParaRPr lang="en-US" sz="1090" dirty="0"/>
          </a:p>
        </p:txBody>
      </p:sp>
      <p:sp>
        <p:nvSpPr>
          <p:cNvPr id="12" name="Text 3"/>
          <p:cNvSpPr txBox="1"/>
          <p:nvPr/>
        </p:nvSpPr>
        <p:spPr>
          <a:xfrm>
            <a:off x="585731" y="2344638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Царская власть обычно была сильной и священной по смыслу: правитель выступал гарантом порядка, сборщиком ресурсов и верховным распорядителем подданных.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85731" y="3187225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и вера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Закон, религия и представления о справедливости не разделялись: нормы поведения связывались с волей богов, а храмы влияли на управление обществом.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5731" y="4053800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как 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жрецы играли ключевую роль не только в культовой жизни, но и в учёте имущества, распределении зерна и организации труда.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2137" y="1657126"/>
            <a:ext cx="559500" cy="4973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10253" y="3117266"/>
            <a:ext cx="37935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знаний о Древнем Востоке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раскопки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 городов, дворцов и храмов позволяют увидеть планировку поселений, предметы быта, вооружение и ремесленные изделия, то есть повседневную жизнь людей.
</a:t>
            </a:r>
            <a:endParaRPr lang="en-US" sz="964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Рельефы, статуи и росписи передают образы правителей, богов и обрядов, помогая понять идеалы, символы и представления о порядке.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Глиняные таблички, папирусы и надписи на камне сообщают о налогах, законах, жрецах, торговле и царской власти, дополняя археологические находки.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Погребальные комплексы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Погребения, мумии, гробницы и инвентарь показывают, как древние общества представляли смерть, память и продолжение жизни после неё.
</a:t>
            </a:r>
            <a:endParaRPr lang="en-US" sz="9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Шумер: ранние города и зиккураты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Урук, Ур и Лагаш были не просто поселениями, а самостоятельными городами-государствами, где власть, религия и хозяйство сосредоточивались вокруг храмовых центров.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31476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жизни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Зиккурат возвышался над городом как священная и административная доминанта: здесь совершали обряды, хранили запасы и вели учёт имущества.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82952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жрецов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распоряжались землёй, зерном и рабочей силой, поэтому храм в Шумере был одновременно религиозным, экономическим и политическим институтом.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 и школы писцов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практической записи к профессиональной грамотности в Месопотамии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 идея справедливости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Божественный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древневосточного общества закон не был частным соглашением: его понимали как установленный богами порядок, обязательный для правителя и подданных.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34475" y="25958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регулирования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закона касались собственности, долгов, семейных споров и телесного вреда, то есть стремились регулировать ключевые стороны общественной жизни.
</a:t>
            </a:r>
            <a:endParaRPr lang="en-US" sz="1182" dirty="0"/>
          </a:p>
        </p:txBody>
      </p:sp>
      <p:sp>
        <p:nvSpPr>
          <p:cNvPr id="13" name="Text 4"/>
          <p:cNvSpPr txBox="1"/>
          <p:nvPr/>
        </p:nvSpPr>
        <p:spPr>
          <a:xfrm>
            <a:off x="4940975" y="14030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фиксация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Стела Хаммурапи демонстрировала, что право можно зафиксировать письменно и сделать известным широкому кругу людей, а не только судьям и чиновникам.
</a:t>
            </a:r>
            <a:endParaRPr lang="en-US" sz="1177" dirty="0"/>
          </a:p>
        </p:txBody>
      </p:sp>
      <p:sp>
        <p:nvSpPr>
          <p:cNvPr id="14" name="Text 5"/>
          <p:cNvSpPr txBox="1"/>
          <p:nvPr/>
        </p:nvSpPr>
        <p:spPr>
          <a:xfrm>
            <a:off x="5126325" y="2691062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Соразмерность наказания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«око за око» выражала идею соразмерности наказания, характерную для ранних правовых систем, где справедливость связывали с мерой возмездия.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и математика Месопотамии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велись регулярно и записывались столетиями, поэтому месопотамская астрономия стала одной из самых систематических в древнем мире.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система Месопотамии повлияла на измерение времени и углов, а наблюдения за небом служили и науке, и практическому календарю.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Месопотамская традиция астрономических наблюдений и шестидесятеричной системы; обобщение по историческим данным
</a:t>
            </a:r>
            <a:endParaRPr lang="en-US" sz="76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endParaRPr lang="en-US" sz="895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стандартной вавилонской версии эпос был записан именно так, что подчёркивает его литературную цельность.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вавилонская версия «Эпоса о Гильгамеше»
</a:t>
            </a:r>
            <a:endParaRPr lang="en-US" sz="981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 составляет стандартная вавилонская версия эпоса о Гильгамеше.
</a:t>
            </a:r>
            <a:endParaRPr lang="en-US" sz="253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Египта через Нил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 великой реки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Нилом жизнь подчинялась ритму разливов: вода оставляла плодородный ил и превращала узкую долину в богатую земледельческую полосу. Именно поэтому Египет воспринимался как единое царство, зависящее от реки и от строгого распределения воды и труда.
</a:t>
            </a:r>
            <a:endParaRPr lang="en-US" sz="804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фараона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стоял на вершине этого порядка и считался хранителем связи между богами и людьми. Его власть выражалась в сборе налогов, организации работ и управлении полями, складами и строительством, которые обеспечивали благополучие страны.
</a:t>
            </a:r>
            <a:endParaRPr lang="en-US" sz="820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хозяйства и строек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общины, города и храмы были связаны дорогами, каналами и государственной системой учёта. Благодаря Нилу Египет мог не только кормить население, но и содержать ремесленников, воинов и строителей, создававших его знаменитые памятники.
</a:t>
            </a:r>
            <a:endParaRPr lang="en-US" sz="838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египтяне понимали жизнь и смерть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78582" y="150205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и мировой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представляли мир как пространство, где божественный порядок нужно было поддерживать обрядами. Ра, Осирис, Исида и Анубис воплощали силы солнца, смерти, возрождения и защиты души.
</a:t>
            </a:r>
            <a:endParaRPr lang="en-US" sz="1134" dirty="0"/>
          </a:p>
        </p:txBody>
      </p:sp>
      <p:sp>
        <p:nvSpPr>
          <p:cNvPr id="12" name="Text 3"/>
          <p:cNvSpPr txBox="1"/>
          <p:nvPr/>
        </p:nvSpPr>
        <p:spPr>
          <a:xfrm>
            <a:off x="578582" y="267680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 оберег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Магические формулы писали на папирусе, стенах гробниц и амулетах, чтобы защитить человека от болезней и бед. Ритуал сопровождал почти каждый важный этап жизни, соединяя повседневность с религиозным смыслом.
</a:t>
            </a:r>
            <a:endParaRPr lang="en-US" sz="1134" dirty="0"/>
          </a:p>
        </p:txBody>
      </p:sp>
      <p:sp>
        <p:nvSpPr>
          <p:cNvPr id="13" name="Text 4"/>
          <p:cNvSpPr txBox="1"/>
          <p:nvPr/>
        </p:nvSpPr>
        <p:spPr>
          <a:xfrm>
            <a:off x="578582" y="3851550"/>
            <a:ext cx="3985551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в загробном мире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смерти, по представлениям египтян, душу ожидал суд Осириса. От её чистоты зависела дальнейшая участь, поэтому нравственное поведение, погребальные обряды и сохранение имени имели особое значение.
</a:t>
            </a:r>
            <a:endParaRPr lang="en-US" sz="11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вечности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и храмы строились как каменные знаки вечности. Их массивные формы подчёркивали не только мощь правителей, но и стремление египтян придать власти и памяти устойчивость, неподвластную времени.
</a:t>
            </a:r>
            <a:endParaRPr lang="en-US" sz="791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святилищу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храмовых комплексах колонны, дворики и святилища выстраивались в строгой последовательности. Такой архитектурный порядок направлял движение человека от открытого пространства к сокровенному центру культа и ритуала.
</a:t>
            </a:r>
            <a:endParaRPr lang="en-US" sz="791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Канон 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Статуи фараонов и знати изображали неподвижность, спокойствие и идеальную завершённость. Художники соблюдали канон: профиль, фронтальные плечи и условные пропорции должны были показать не случайный момент, а неизменный статус.
</a:t>
            </a:r>
            <a:endParaRPr lang="en-US" sz="791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Египетское искусство между правилом и вечностью
</a:t>
            </a:r>
            <a:endParaRPr lang="en-US" sz="2319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работала египетская письменность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соединяли рисунок, звук и смысловой указатель. Один и тот же текст мог одновременно передавать информацию и подчёркивать священный характер письма, особенно в надписях на храмах и гробницах.
</a:t>
            </a:r>
            <a:endParaRPr lang="en-US" sz="932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Писец должен был владеть чтением, счётом и точным копированием формул. Такая подготовка занимала годы, но открывала путь в администрацию, храмовое управление и царскую канцелярию.
</a:t>
            </a:r>
            <a:endParaRPr lang="en-US" sz="1008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и 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делопроизводстве письмо фиксировало выдачу зерна, учёт земель и распоряжения власти. Благодаря этим записям государство могло контролировать ресурсы и поддерживать порядок в крупных хозяйствах.
</a:t>
            </a:r>
            <a:endParaRPr lang="en-US" sz="969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на камне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Царские надписи и религиозные тексты сохраняли память о правителях, богах и событиях. Письмо становилось не только практическим инструментом, но и способом сохранить авторитет и традицию.
</a:t>
            </a:r>
            <a:endParaRPr lang="en-US" sz="95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Погребальные представления древних египтян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тело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стремились сохранить тело, потому что связывали его с продолжением существования личности. Поэтому умершего тщательно бальзамировали, превращая погребение в сложный и очень ответственный обряд.
</a:t>
            </a:r>
            <a:endParaRPr lang="en-US" sz="1063" dirty="0"/>
          </a:p>
        </p:txBody>
      </p:sp>
      <p:sp>
        <p:nvSpPr>
          <p:cNvPr id="12" name="Text 3"/>
          <p:cNvSpPr txBox="1"/>
          <p:nvPr/>
        </p:nvSpPr>
        <p:spPr>
          <a:xfrm>
            <a:off x="238491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путь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Саркофаг, маска и украшения защищали покойного и обозначали его статус. Погребальный инвентарь клали рядом не случайно: он должен был помочь человеку в пути по загробному миру.
</a:t>
            </a:r>
            <a:endParaRPr lang="en-US" sz="1063" dirty="0"/>
          </a:p>
        </p:txBody>
      </p:sp>
      <p:sp>
        <p:nvSpPr>
          <p:cNvPr id="13" name="Text 4"/>
          <p:cNvSpPr txBox="1"/>
          <p:nvPr/>
        </p:nvSpPr>
        <p:spPr>
          <a:xfrm>
            <a:off x="458982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для загробья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«Книга мёртвых» содержала заклинания и наставления для души, проходящей испытания после смерти. Тексты подсказывали, как избежать опасностей и как ответить на вопросы загробного суда.
</a:t>
            </a:r>
            <a:endParaRPr lang="en-US" sz="1063" dirty="0"/>
          </a:p>
        </p:txBody>
      </p:sp>
      <p:sp>
        <p:nvSpPr>
          <p:cNvPr id="14" name="Text 5"/>
          <p:cNvSpPr txBox="1"/>
          <p:nvPr/>
        </p:nvSpPr>
        <p:spPr>
          <a:xfrm>
            <a:off x="6794729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имя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Могилы и гробницы были местом памяти о человеке и его семье. Забота о них показывала, насколько важными считались имя, честь и продолжение жизни в ином мире.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управлялась держава Ахеменидов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территориальное деление и административные связи поддерживали управление огромной державой.
</a:t>
            </a:r>
            <a:endParaRPr lang="en-US" sz="108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опоры Персии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элементов персидского управления показывает, что империя держалась на учёте, письменной отчётности и многоязычной канцелярии. Это помогало контролировать огромные расстояния без постоянного личного присутствия царя.
</a:t>
            </a:r>
            <a:endParaRPr lang="en-US" sz="1008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Централизованная власть сочеталась с местным управлением и точной административной фиксацией.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об управлении державой Ахеменидов
</a:t>
            </a:r>
            <a:endParaRPr lang="en-US" sz="8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империя объединяла разные народы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715400" y="1150200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местных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Персидские правители не стремились полностью стирать местные традиции покорённых народов. Сохранение храмов, обычаев и языков снижало напряжение и делало власть более устойчивой на огромной территории.
</a:t>
            </a:r>
            <a:endParaRPr lang="en-US" sz="883" dirty="0"/>
          </a:p>
        </p:txBody>
      </p:sp>
      <p:sp>
        <p:nvSpPr>
          <p:cNvPr id="12" name="Text 3"/>
          <p:cNvSpPr txBox="1"/>
          <p:nvPr/>
        </p:nvSpPr>
        <p:spPr>
          <a:xfrm>
            <a:off x="5086100" y="1931497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знаниями и ремёслами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народы империи продолжали приносить собственные ремесленные навыки, художественные формы и религиозные представления. Это усиливало разнообразие культуры и расширяло возможности обмена между регионами.
</a:t>
            </a:r>
            <a:endParaRPr lang="en-US" sz="872" dirty="0"/>
          </a:p>
        </p:txBody>
      </p:sp>
      <p:sp>
        <p:nvSpPr>
          <p:cNvPr id="13" name="Text 4"/>
          <p:cNvSpPr txBox="1"/>
          <p:nvPr/>
        </p:nvSpPr>
        <p:spPr>
          <a:xfrm>
            <a:off x="5271438" y="2712797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 как политика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империи строилось не только на силе, но и на практической выгоде сотрудничества. Когда центру было важно поддерживать порядок, компромисс становился инструментом управления и культурного сближения.
</a:t>
            </a:r>
            <a:endParaRPr lang="en-US" sz="88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движения людей создавали общую культуру
</a:t>
            </a:r>
            <a:endParaRPr lang="en-US" sz="2319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Караваны как переносчики идей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Караван, идущий через пустыню, вёз не только товары, но и привычки мастеров, образцы оружия и способы письма. На остановках купцы обменивались новостями, а вместе с ними — знаниями о далёких странах.
</a:t>
            </a:r>
            <a:endParaRPr lang="en-US" sz="881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 портовые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морским путям Восточного Средиземноморья распространялись керамика, металл и украшения, а вместе с ними — художественные мотивы и технологии обработки материалов. Портовые города становились местами постоянного культурного смешения.
</a:t>
            </a:r>
            <a:endParaRPr lang="en-US" sz="830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Имперские пространства соединяли наблюдения за звёздами, календарные расчёты и приёмы ведения записей. Когда знания переходили от одного народа к другому, они меняли свою форму, но сохраняли практическую ценность.
</a:t>
            </a:r>
            <a:endParaRPr lang="en-US" sz="878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0702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28100" y="478475"/>
            <a:ext cx="52878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цивилизаций Древнего Востока
</a:t>
            </a:r>
            <a:pPr algn="ctr" indent="0" marL="0">
              <a:lnSpc>
                <a:spcPct val="90000"/>
              </a:lnSpc>
              <a:buNone/>
            </a:pPr>
            <a:r>
              <a:rPr lang="en-US" sz="3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Восток оставил после себя письменность, законы, архитектуру и научные наблюдения, которые повлияли на многие эпохи. Его наследие видно в современных представлениях о государстве, знаниях и культурной памяти.
</a:t>
            </a:r>
            <a:endParaRPr lang="en-US" sz="311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2026-07-26T11:12:56Z</dcterms:created>
  <dcterms:modified xsi:type="dcterms:W3CDTF">2026-07-26T11:12:56Z</dcterms:modified>
</cp:coreProperties>
</file>