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тенденций послевоенного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развития международных процессов и их воздействия на современное общество и молодежь.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контекст после Второй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завершилась крупнейшими разрушениями и человеческими потерями XX века, вызвав глубокую идеологическую поляризацию и глобальный процесс восстановления и реформирования международных отношений.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восстановление мировой экономики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Маршалла направила свыше 13 миллиардов долларов на восстановление западноевропейских стран, ускоряя экономическое восстановление и интеграцию.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проведены масштабные реформы 1949–1952 годов, способствовавшие росту индустриального производства и рыночной экономики.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Европе проводилась национализация промышленности и формирование плановой экономики, закрепляя социалистическую модель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Организации Объединённых Наций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учредительный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представители 51 государства подписали Устав ООН в Сан-Франциско, заложив основу международного сотрудничества и мира. Организация стала платформой для диалога между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и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стремится предотвратить войны, разрешать конфликты, поддерживать экономическое и социальное развитие. Ключевые органы — Генеральная Ассамблея, Совет Безопасности и Международный суд.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как глобальный конфликт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59588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(1949)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военный альянс стран Запада, обеспечивающий коллективную безопасность против Восточного блока.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(1947)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объявили политику сдерживания коммунизма, формируя основу внешней политики в послевоенный период.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568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(1948)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помощь Западной Европе с целью восстановления и противодействия советскому влиянию.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2750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Варшавский договор (1955)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и страны Восточной Европы образуют военный союз в ответ на НАТО.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594175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(1962)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Конфронтация США и СССР у берегов Кубы доводит мир до грани ядерной войны, подчёркивая опасность конфликта.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409736"/>
            <a:ext cx="4894200" cy="1882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послевоенного периода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НАТО и Варшавского договора, отражающая военное и ядерное равновесие 1962 года.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паритет между блоками способствовал международной стабильности и предотвращению прямого конфликта.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SIPRI и правительственных отчётов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эмпирий и новая геополитика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1945 по 1975 годы прекратили существование крупнейшие европейские колониальные империи. Появились десятки новых независимых государств, в основном в Африке и Азии, что изменило мировой политический ландшафт.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Движения неприсоединения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1955 году страны, стремясь избежать влияния СССР и США, объединялись в Движение неприсоединения, которое стремилось к независимой внешней политике и мировой стабильности.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национального самосознания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странах формировались национальные правительства и политические элиты. Национальные движения активно боролись за права и независимость своих народов, укрепляя национальную идентичность.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формирование новых государств
</a:t>
            </a:r>
            <a:endParaRPr lang="en-US" sz="24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ООН и Мирового банка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бум в развитых странах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ВВП сопровождался расширением среднего класса и масштабным развитием жилищного и промышленного строительства.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 обеспечил устойчивое развитие и укрепление позиций Запада и Японии на мировой арене.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 третьего мира: возможности и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государства сосредоточились на модернизации экономики, повышении образования и создании индустриального базиса, что открывало перспективы устойчивого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бедность, социальное неравенство и политическая нестабильность ограничивали прогресс. Пример Индии — сочетание плановой экономики и национализации крупных отраслей.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конфликты и их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Афганская война (1979–1989) вызвала международное вмешательство и разрушения, повлияв на геополитический баланс региона.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(1950–1953) стала одним из первых масштабных вооружённых столкновений послевоенного периода, повлекла десятки тысяч жертв.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 (1955–1975) характеризовалась длительным конфликтом с масштабными потерями среди мирного населения и военных.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Арабо-израильские конфликты сопровождались гуманитарными кризисами, миграцией и глобальной политической напряжённостью.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Перемирие и разрядка напряжённости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снижения международной напряжённости в период Холодной войны
</a:t>
            </a:r>
            <a:endParaRPr lang="en-US" sz="16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социальных государств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1970–1980-х годах социальное государство закрепилось как модель управления в Европе, гарантируя бесплатное образование, здравоохранение и социальную защиту. Это обеспечило минимальный уровень жизни и поддержку наиболее уязвимых групп населения.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страны демонстрируют высокий уровень благосостояния благодаря продуманным государственным субсидиям. Это снижает уровень неравенства и существенно повышает качество жизни граждан, формируя устойчивое общественное развитие.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концепции социального государства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Скандинавии и влияние на качество жизни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интеграция: формирование Евросоюза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 — Создание ЕОУС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интеграции с создания Европейского объединения угля и стали, что заложило основу для будущего экономического сотрудничества между странами.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29275" y="16249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 — Введение евро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единой валюты укрепил экономическую связь государств, способствовал росту конкурентоспособности и глобальному влиянию региона.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09950" y="26430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Учреждение ЕЭС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Римских договоров привело к формированию Европейского экономического сообщества с целью создания общего рынка и углубления экономической интеграции.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72763" y="241631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 — Маастрихтский договор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Европейского союза как политического и экономического объединения с расширением полномочий и введением единой валюты в перспективе.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 СССР и Восточной Европе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индустриализация обеспечила экономический рост благодаря централизованному планированию и строительству новых предприятий, создавая промышленную базу для развития.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Экспортно-ориентированные экономики «четырёх азиатских тигров»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Гонконг, Сингапур, Южная Корея и Тайвань добились стремительного роста за счёт развития экспорта, привлечения инвестиций и реформ в сфере образования и технологий.
</a:t>
            </a:r>
            <a:endParaRPr lang="en-US" sz="1165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парки в Японии и Южной Корее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технопарков способствовало инновациям, развитию научных исследований и росту высокотехнологичных отраслей, что сделало эти страны передовыми в азиатском регионе.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модернизации и успешные проекты ведущих стран
</a:t>
            </a:r>
            <a:endParaRPr lang="en-US" sz="21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4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 ведущих государств мира (1945–1975)
</a:t>
            </a:r>
            <a:endParaRPr lang="en-US" sz="1946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ВВП ключевых стран показывает значительный экономический рост, особенно в Восточной Азии, а также различия в темпах развития между индустриальными и развивающимися странами.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Восточноазиатские страны демонстрируют высокие темпы роста, тогда как СССР и некоторые развивающиеся державы сталкиваются с экономическими трудностями.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 её влияние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транзистора в 1947 году стало прорывом в электронике и заложило фундамент для развития вычислительной техники и цифровых технологий.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 1957 году открыл космическую эру, стимулируя научные исследования и развитие глобальных коммуникаций.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персональных компьютеров и появление Интернета в 1991 году кардинально изменили способы общения, хранения информации и развития экономики.
</a:t>
            </a:r>
            <a:endParaRPr lang="en-US" sz="11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массовой культуры и молодёжные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телевидения, популярной музыки и кино создали новые культурные образцы, формируя у молодёжи собственные ценности и образ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субкультур, таких как хиппи и панки, стимулировало развитие креативности и политической активности среди молодёжи, способствуя демократизации общества.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АЭС, 1986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стала крупнейшей техногенной экологической катастрофой, вызвав масштабное загрязнение и необходимость пересмотра политики безопасности и охраны окружающей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Мексиканский залив: разливы нефти 1979 и 2010 годов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привели к массовому загрязнению морской среды и активизации международных мер по предотвращению и локализации подобных аварий.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ядерного оружия и загрязнение окружающей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испытания в Тихом океане и отравление территорий создавали долгосрочные экологические угрозы, что вынудило международное сообщество к контролю над вооружениями.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международные ответы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мир стал ареной глобальных изменений с ростом интеграционных процессов, технологического прогресса и появлением новых вызовов в безопасности и экологии.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4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90+
</a:t>
            </a:r>
            <a:pPr algn="ctr" indent="0" marL="0">
              <a:lnSpc>
                <a:spcPct val="90000"/>
              </a:lnSpc>
              <a:buNone/>
            </a:pPr>
            <a:r>
              <a:rPr lang="en-US" sz="833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суверенных государств сформировано в период деколонизации, что значительно изменило политическую карту мира и увеличило роль развивающихся стран в международных отношениях.
</a:t>
            </a:r>
            <a:endParaRPr lang="en-US" sz="3749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исторические источники и международные организации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послевоенного мира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события создали фундамент мирового порядка, где безопасность, инновации и сотрудничество остаются ключевыми. Изучение этих тенденций помогает понять современные глобальные вызовы и искать пути их решения.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2026-05-11T12:04:51Z</dcterms:created>
  <dcterms:modified xsi:type="dcterms:W3CDTF">2026-05-11T12:04:51Z</dcterms:modified>
</cp:coreProperties>
</file>