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Сципион Африканский и победа над Карфагеном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Стратегия, союзники и терпение изменили ход войны.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державы и один спор за море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 Карфаген десятилетиями спорили за Средиземноморье. Один опирался на пехоту и союзников, другой — на торговлю и флот. В этой войне решали не только сила, но и умение думать на несколько ходов вперёд.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лет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лет длилась Вторая Пуническая война, прежде чем Рим добился перелома. За это время республика научилась выдержке, а терпение подготовило появление Сципиона.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длилась Вторая Пуническая война до решающего перелома.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Пуническая война (218–202 до н. э.)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действующие лица войны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Сципион Африканский стал римским полководцем, который сумел перенести войну на землю Карфагена и победить Ганнибала при Заме. Его успех изменил ход всей войны.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Сципион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прославился смелыми манёврами, неожиданными ударами и сильной конницей. Именно он долго удерживал инициативу и заставлял Рим искать новые способы борьбы.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опиралась на дисциплинированную пехоту, опыт союзников и упорство после тяжёлых поражений. Эти качества постепенно сделали её сильнее.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был богатым городом-государством в Северной Африке, сильным в торговле и морских перевозках. Но на суше ему было труднее сдерживать римское наступление.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Сципион стал лидером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4425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Сципион родился примерно в 236 году до н. э. и вырос в семье, где военная служба считалась делом чести и ответственности перед Римом.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64434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Происхождение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53008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войны он получил опыт в Испании, наблюдая, как сражаются разные народы и как важны союзники, разведка и порядок в войске.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2453017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Опыт на войне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637334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ему доверили командование, Сципион действовал спокойно и уверенно. Он умел убеждать солдат, поддерживать дисциплину и брать ответственность на себя.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4637343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Лидерство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21663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главным качеством была гибкость: если старый план не работал, Сципион менял тактику и искал более выгодное место для боя.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6821672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Умение учиться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решающему столкновению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римляне постепенно перехватили инициативу.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Сципиона в Испании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6" y="1698680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Нового Карфагена дал Сципиону не просто крепость, а важный центр снабжения и связи. Рим получил запасы, корабли и ценных заложников, а враг потерял опору.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1593" y="1238708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Карфаген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179228" y="1698680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 Испании показала местным племенам, что Рим способен защищать союзников и держать слово. Это помогло Сципиону укрепить доверие и расширить поддержку.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179241" y="1238708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союзников
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6096879" y="1697797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в Испании сделали Сципиона известным и в Риме, и среди противников. Его начали воспринимать как полководца, который умеет побеждать не только силой, но и расчётом.
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6096892" y="1237825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Репутация полководца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21138"/>
            <a:ext cx="4453800" cy="1187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2388505"/>
            <a:ext cx="4453800" cy="11873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00" y="3655880"/>
            <a:ext cx="4453800" cy="1187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союзники изменили ход войны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58800" y="1120683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Конница, которая изменила бой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 Масиниссой стал для Сципиона тем преимуществом, которого Карфаген уже не ожидал. Нумидийская конница была быстрой, манёвренной и хорошо знала степную тактику. Именно она помогла римлянам выдержать и затем переломить бой при Заме.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8800" y="2388050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Масинисса выбрал Рим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Масинисса перешёл на сторону Рима не ради случайной выгоды, а потому что видел в Сципионе более надёжного союзника. Такой выбор усилил римскую армию и ослабил Карфаген ещё до решающего сражения.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58800" y="3655425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подвижности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поле боя союзная конница действовала как подвижный ударный отряд. Она могла быстро обходить противника, мешать ему перестраиваться и вовремя атаковать там, где строю Карфагена было труднее всего защититься.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решалась война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780776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была важнейшим источником людей, денег и опорных пунктов Карфагена. Потеря этих владений ослабила его возможности и помогла Риму отрезать противника от новых сил.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1625" y="1504311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 — база Карфагена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2906761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стала местом, где Ганнибал долго держал Рим в напряжении. Его поход показал, что война могла вестись далеко от родного города и требовать огромного терпения.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61626" y="2630253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 — путь Ганнибала
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261600" y="4032728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стала целью Сципиона, потому что именно там находился сам Карфаген. Перенеся туда войну, Рим лишил Ганнибала преимущества выбора места и заставил врага обороняться.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261626" y="3756220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решающее направление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91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204 год до н. э.
</a:t>
            </a:r>
            <a:endParaRPr lang="en-US" sz="5391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204 году до н. э. Сципион перенёс войну в Африку, навязав Карфагену невыгодный для него бой.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тогда римляне вынесли войну на чужую для врага землю.
</a:t>
            </a:r>
            <a:endParaRPr lang="en-US" sz="2304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Второй Пунической войны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 Заме: как была устроена победа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34776" y="1540678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выстроил армию в три линии: впереди слоны, за ними наёмники, а в глубине — опытные воины. Такой строй должен был сломать римское наступление с самого начала.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34795" y="1300525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линии Карфагена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4776" y="2420729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Сципион не стал встречать удар сплошной стеной. Он оставил промежутки между отрядами, чтобы слоны проходили сквозь строй, не разрушая его и не создавая паники.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4795" y="2180576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коридоры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4776" y="3300785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слоны потеряли силу первого удара, римская пехота смогла удержать порядок и начать давить на карфагенские линии. Это лишило Ганнибала главного преимущества.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34795" y="3060632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первый натиск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34776" y="4180856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Решающий момент наступил, когда конница Масиниссы и римские всадники вернулись с преследования и ударили по флангам и тылу. После этого карфагенская армия оказалась окружена.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34795" y="3940704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с двух сторон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Зама в цифрах и итогах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Зама стала не только военной победой, но и символом того, как подготовка и союзники меняют ход войны.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имели дисциплина римлян и союзная конница; боевой замысел Сципиона нейтрализовал слонов и лишил Карфаген преимущества.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исторического описания битвы при Заме, 202 год до н. э.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боевых слона участвовали в римско-карфагенском противостоянии при Заме; коридоры в строю лишили их эффекта неожиданности и сорвали первую атаку Карфагена.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91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слона оказались не главным оружием, а проблемой для собственной армии Карфагена.
</a:t>
            </a:r>
            <a:endParaRPr lang="en-US" sz="2191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исторические свидетельства о битве при Заме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376909"/>
            <a:ext cx="4776300" cy="9763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и факт о победе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распространённых представлений о победе Сципиона и того, как развивались события на самом деле.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объяснялась не случайностью, а подготовкой, анализом противника и умелым выбором момента для решающего боя.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Второй Пунической войны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7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сразу после победы
</a:t>
            </a:r>
            <a:endParaRPr lang="en-US" sz="30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38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 год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потерпел поражение при Заме и утратил возможность продолжать войну на прежнем уровне. Инициатива быстро перешла к Риму.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6510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битвы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мирные условия, ограничившие Карфаген: он лишился большей части военной мощи и не мог действовать как самостоятельная сила в Средиземноморье.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860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Сципион получил прозвище Африканский и стал одним из самых уважаемых людей в Риме, а его успехи укрепили авторитет римского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1371754"/>
            <a:ext cx="8620800" cy="1762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и после: сравнение сил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725" y="3843658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резко изменилась расстановка сил после победы Сципиона и завершения войны.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647683" y="3843659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Рим перешёл от обороны к господству, а Карфаген потерял свободу действий и стал зависимым от победителя.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61725" y="3503125"/>
            <a:ext cx="42348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Второй Пунической войны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Зама стала поворотным моментом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442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Зама показала, что одна смелая победа не решает войну сама по себе. Нужны время, подготовка и понимание слабых мест противника, иначе даже сильная армия может проиграть.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443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сила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245363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Сципион сумел опереться на Масиниссу и других союзников. Именно общие действия римской пехоты и нумидийской конницы сделали план против Ганнибала действительно рабочим.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45364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союзов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638586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не пытался повторить приёмы Ганнибала. Вместо этого Сципион навязал бой на своих условиях, где римская дисциплина и порядок приносили больше пользы.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4638595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стратегия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6823528" y="3112978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Замы Рим понял важный урок: побеждает не тот, кто действует громче, а тот, кто умеет учиться и менять план вовремя.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6823537" y="2659416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Рима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11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Сципиона для истории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575" y="2744377"/>
            <a:ext cx="2785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Сципион внимательно разбирал прошлые поражения Рима и не считал их позором. Он превращал ошибки в опыт, чтобы в следующий раз выбрать более надёжный способ борьбы.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592" y="2231450"/>
            <a:ext cx="278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на поражениях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79270" y="2744377"/>
            <a:ext cx="2785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ценил союзников не меньше собственных легионов. Нумидийская конница стала примером того, как разные силы вместе могут дать результат, которого не добиться в одиночку.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3179285" y="2231450"/>
            <a:ext cx="278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союзников
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6096959" y="2744377"/>
            <a:ext cx="2785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его талант — не копировать врага, а переигрывать его. Именно это помогло Сципиону победить Ганнибала там, где прежние римские полководцы терпели неудачи.
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6096974" y="2231450"/>
            <a:ext cx="278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Переиграть противника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1020600"/>
            <a:ext cx="8620800" cy="9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итог всей истории
</a:t>
            </a:r>
            <a:endParaRPr lang="en-US" sz="3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2600" y="2649150"/>
            <a:ext cx="20253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борьба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долго не мог остановить Карфаген: война шла тяжело, а Ганнибал сохранял преимущество в Италии и на поле боя.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61072" y="2649150"/>
            <a:ext cx="20253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в Испании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Сципион перенёс войну в Испанию, ослабил карфагенские силы и показал, что Рим способен действовать не только оборонительно, но и наступательно.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9545" y="2649150"/>
            <a:ext cx="20253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в Африку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в Африке вынудила Карфаген защищать собственную землю. Союз с Масиниссой усилил римлян и подготовил решающее сражение.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58034" y="2649150"/>
            <a:ext cx="20253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 Заме закрепила успех Рима. После мира Карфаген утратил былую мощь, а Рим стал главным центром силы в Западном Средиземноморье.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победа Сципиона изменила историю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 Заме изменила не только ход войны, но и будущее Средиземноморья: Рим стал сильнее, Карфаген — слабее, а Сципион навсегда вошёл в историю.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2026-07-25T23:29:51Z</dcterms:created>
  <dcterms:modified xsi:type="dcterms:W3CDTF">2026-07-25T23:29:51Z</dcterms:modified>
</cp:coreProperties>
</file>