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превращения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превращается в лёд, капли и пар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нас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встречается в реке, чашке, супе, снегу и облаках. Она умеет быстро менять свой вид, если становится теплее или холоднее, поэтому её превращения легко заметить дома и на улице.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воды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состоянии вода становится льдом. Он сохраняет форму, не течёт и может лежать в сугробе, в стакане с напитком или в морозилке, пока снова не получит тепло.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жидком состоянии вода свободно течёт, переливается и принимает форму сосуда. Именно такой мы видим её в реке, луже, стакане или в кране умывальника.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газообразном состоянии вода превращается в пар. Он почти незаметен, смешивается с воздухом и часто появляется над горячим чайником, кастрюлей или тёплой лужей после дождя.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становится льдом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замерзает, когда вокруг становится очень холодно. Обычно это происходит при 0 °C и ниже, а при долгом морозе лёд появляется ещё быстрее.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 не мгновенное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держится холод, тем больше шансов у воды стать льдом. Сначала появляются кристаллики, а потом поверхность становится твёрдой, как стеклышко.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становится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превращается в лёд, она расширяется и занимает больше места. Поэтому бутылка с водой в морозилке может треснуть или лопнуть.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лёд можно увидеть в лужах, на окнах, на дорожках и в морозильной камере. Природа словно надевает белые ботинки и хрустит под ногами.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кубики льда тихо звенят в стакане и медленно тают. Они холодные, твёрдые и гладкие, а вода вокруг них становится прохладнее и освежает напиток.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в стакане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лужа может превратиться в зеркальный лёд. По нему легко поскользнуться, поэтому зимой нужно идти осторожно, как маленький пингвин на прогулке.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лужа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на варежке и лёд в морозильнике — это тоже вода, только в твёрдом виде. Она умеет менять форму, если в комнате становится теплее.
</a:t>
            </a:r>
            <a:endParaRPr lang="en-US" sz="1085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и морозилка
</a:t>
            </a:r>
            <a:endParaRPr lang="en-US" sz="1388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вокруг нас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льду таять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лёд, и он постепенно превращается в воду. Весной поэтому быстро исчезают снежные кучки и ручьи бегут по дорожкам.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в комнате или на улице тёплый, лёд начинает таять быстрее. Ему будто становится слишком жарко в своём твёрдом костюме.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Ладони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руки, горячая вода и тёплая поверхность тоже помогают льду растаять. Чем больше тепла он получает, тем быстрее становится каплями.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около нуля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0 °C лёд и вода могут находиться рядом. Это похоже на встречу двух соседей: один уже тает, а другой ещё не готов замёрзнуть.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превращается в пар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нагрев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воду долго нагревают, она начинает кипеть. Для чистой воды при обычном давлении это происходит при 100 °C, и появляются пузырьки.
</a:t>
            </a:r>
            <a:endParaRPr lang="en-US" sz="1080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Пузырьки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кипения пузырьки поднимаются со дна и быстро лопаются на поверхности. Вода будто начинает танцевать в кастрюле, только очень горячо.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поднимается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кипящей водой появляется горячий пар. Он поднимается вверх и потом может снова остыть, чтобы превратиться в капли.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чайник нагревается, из него выходит беловатый пар. Это не дым, а вода, которая стала невидимой и смешалась с воздухом. У горячего носика лучше не стоять слишком близко — пар любит пошутить и обжечь.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Чайник на плите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кастрюлей с горячим супом можно заметить лёгкое облачко. Оно поднимается вверх, потому что тёплый воздух легче холодного. Так вода показывает, что умеет менять вид даже без луж и дождя.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Кастрюля на кухне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тёплая лужа постепенно исчезает. Вода не пропадает, а превращается в пар и уходит в воздух. Потом она ещё не раз может вернуться на землю дождём или росой.
</a:t>
            </a:r>
            <a:endParaRPr lang="en-US" sz="648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лужа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— это тоже вода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6774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967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испаряется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уносит влажный воздух с поверхности воды. Освободившееся место занимает более сухой воздух, и испарение идёт быстрее.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теплее, вода быстрее превращается в пар. Поэтому лужи на солнце исчезают скорее, чем в прохладной тени.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стирки вода с ткани уходит в воздух. Чем теплее и суше погода, тем быстрее одежда высыхает и снова готова к прогулке.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волосы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 волос тоже испаряется, даже если она не кипела. Тёплый воздух и ветер помогают волосам становиться сухими гораздо быстрее.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тепло и холод меняют состояние воды в природе и дома.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путешествует между состояниями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Конденсация: пар превращается в капли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пар остывает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тёплый водяной пар попадает на холодную поверхность, он быстро теряет тепло. После этого невидимый пар собирается в мелкие капельки воды, которые уже легко заметить.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Конденсацию можно наблюдать на холодном стакане, крышке кастрюли и зеркале в ванной. Там появляются влажные следы или маленькие капли, будто поверхность слегка вспотела.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превращение называют конденсацией. Оно происходит каждый день вокруг нас и показывает, что вода умеет переходить из пара обратно в жидкое состояние без всякой магии.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туман и роса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состоят из множества очень маленьких капелек воды. Они так высоко, что кажутся лёгкими и пушистыми, хотя на самом деле внутри идёт обычное превращение пара в воду.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— это как облако, которое опустилось низко к земле. В нём тоже есть крошечные капли воды, из-за которых предметы вокруг становятся размытыми и немного загадочными.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появляется рано утром на траве, листьях и паутинках. Ночью поверхность остывает, и водяной пар из воздуха превращается в маленькие капельки, сверкающие на солнце.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туман и роса связаны между собой. Во всех этих явлениях пар становится водой, только происходит это на разной высоте, в воздухе или прямо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холоднее этой отметки, вода легче превращается в лёд. Когда теплее — ей проще таять и испаряться.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°C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температура, при которой чистая вода начинает замерзать при обычном давлении.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справочник по свойствам воды при нормальном атмосферном давлении
</a:t>
            </a:r>
            <a:endParaRPr lang="en-US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солёная вода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мешает замерзанию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солёной воде частицы соли не дают ей замерзать так же легко, как чистой. Поэтому для появления льда нужен более сильный холод, чем на пресной воде.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58475" y="219735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тоже может замёрзнуть, но ему требуется более низкая температура, чем обычной воде. Поэтому в холодных районах лёд на море появляется не так быстро, как на лужах.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 дорогах часто используют соль, чтобы лёд быстрее подтаивал и покрытие становилось безопаснее. Это помогает бороться со скользкими участками после снегопада и мороза.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Превращения воды в разные времена года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солнце и тёплый воздух помогают сугробам и льду таять. Снег становится водой, а ручьи бегут по земле, словно маленькие весёлые дорожки.
</a:t>
            </a:r>
            <a:endParaRPr lang="en-US" sz="1080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лужи исчезают быстрее, потому что вода нагревается сильнее. Часть её превращается в пар, и мокрые следы на асфальте быстро становятся сухими.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воздух часто остывает, и в нём легче появляется туман. По утрам можно увидеть влажную траву, потому что водяной пар превращается в капли.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холод помогает воде замерзать. На окнах, ветках и земле появляются лёд и иней, а лужи могут превращаться в твёрдую скользкую корку.
</a:t>
            </a:r>
            <a:endParaRPr lang="en-US" sz="10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7822" y="2621013"/>
            <a:ext cx="288956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2004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93575" y="4148197"/>
            <a:ext cx="155513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ускоряет превращения воды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помогает воде замерзать и даёт пару превратиться в капли на холодных предметах. Чем ниже температура, тем быстрее происходят такие изменения.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тепло, лёд быстрее тает, а вода легче превращается в пар. Поэтому в жаркий день мокрые следы и лужи исчезают заметно быстрее.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уносит тёплый и влажный воздух от поверхности воды. Из-за этого испарение идёт быстрее, а мокрые вещи и лужи сохнут скорее.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капель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капли исчезают быстрее, чем большие, потому что у них меньше воды. Поэтому тонкая мокрая плёнка высыхает раньше, чем глубокая лужа.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одинаковым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вода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жидкая вода и пар — это не три разных вещества, а одно и то же. Меняется только то, как вода выглядит и ведёт себя.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тепло, вода тает или испаряется. Если убрать тепло, она замерзает или превращается в капли. Само вещество при этом не исчезает.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воду как актёра в разных костюмах. Сегодня он лёд, потом вода, а затем пар. Роль меняется, а сам актёр остаётся тем же.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опыты с водой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 тарелке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 кубик льда на тарелку в тёплой комнате. Через некоторое время он начнёт уменьшаться и станет лужицей воды. Это показывает действие тепла.
</a:t>
            </a:r>
            <a:endParaRPr lang="en-US" sz="1080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на стакане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холодный стакан на стол и понаблюдайте за ним. Скоро снаружи появятся капли воды, потому что пар из воздуха охладился и превратился в жидкость.
</a:t>
            </a:r>
            <a:endParaRPr lang="en-US" sz="1095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на крышке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накрыть горячую воду крышкой, на ней соберётся влага. Тёплый пар поднимется вверх, остынет и снова станет маленькими каплями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— это когда лёд получает тепло и становится водой. Такой процесс легко увидеть весной, когда снег и сосульки постепенно исчезают.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 происходит, когда вода сильно остывает и превращается в лёд. Это можно заметить зимой в луже, на стекле или в морозильнике.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— это превращение воды в пар. Оно может идти даже без кипения, поэтому лужи, мокрая одежда и волосы со временем высыхают.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— это обратный путь: пар остывает и превращается в капли воды. Так появляются капли на холодном стакане, зеркале или крышке.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926000" y="315489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Кипение — быстрое превращение воды в пар при сильном нагреве. При этом появляются пузырьки, а над кастрюлей поднимается горячий пар.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всегда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 любит скучать: то она лёд, то капля, то пар. Тепло, холод, ветер и время помогают ей путешествовать между состояниями прямо у нас на глазах.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2026-05-25T20:37:46Z</dcterms:created>
  <dcterms:modified xsi:type="dcterms:W3CDTF">2026-05-25T20:37:46Z</dcterms:modified>
</cp:coreProperties>
</file>