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горы, граница и богатства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связывает Европу и Азию и хранит кладовую полезных ископаемых — от гор до заводов.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тянется почти с севера на юг между Восточно-Европейской и Западно-Сибирской равнинами, меняя природу на несколько природных зон. Выделяют Полярный, Приполярный, Северный, Средний и Южный Урал, а высшая вершина — Народная (1895 м).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Урал и из каких частей состоит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сформировался очень давно, в палеозое, поэтому современные формы рельефа сильно разрушены и сглажены. Здесь преобладают низкие и средневысотные горы.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хребты и увалы, межгорные понижения и широкие речные долины. Такой рельеф облегчает переходы и разнообразит природные ландшафты.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районов характерны кристаллические породы, руды, известняки и кварциты. Среди известных вершин — Народная, Ямантау, Конжаковский Камень и Тельпосиз.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рельеф Уральских гор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средних температур января и июля по частям Урала (Полярный, Северный, Средний, Южный) — школьные климатические карты и атласы, актуальные для базового курса географии.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Урала: с севера на юг и с запада на восток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заметны по переходу от более холодных и влажных районов на севере и западе к более тёплым и континентальным на юге и востоке.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при движении на юг становится теплее, а к востоку усиливается континентальность — зимы морознее, лето суше; запад получает больше осадков.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севере Урала тянутся тундра и лесотундра, где короткое лето не успевает прогреть землю. Ниже по склонам появляются разреженные леса, и уже ближе к тайге растительность становится гуще. Для иллюстрации подойдут виды горной тундры и подступающие леса.
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лесотундра: холодный край рогов и ветров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Урала начинается тайга — леса с елью, пихтой и лиственницей, где многие долины заняты густыми зарослями. Каменные выходы и неровные склоны добавляют ландшафту «характер» и делают маршруты для прогулок и съёмок выразительными. Отлично смотрятся изображения горного леса и хребта.
</a:t>
            </a:r>
            <a:endParaRPr lang="en-US" sz="74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ель, пихта и лиственница в каменных ущельях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природная картина меняется: смешанные леса уступают место лесостепям, а затем степям. Здесь встречаются сосна и берёза, а ландшафты становятся более открытыми. Для иллюстрации хорошо подойдут участки хребта с переходом к степным просторам.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Лесостепи и степи юга: берёзы, сосны и широкие дали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Урала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904" y="1497250"/>
            <a:ext cx="2613341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известен разнообразием сырья: от железных руд и меди до золота и самоцветов. Ниже — примеры ключевых видов и связанных с ними территорий.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Урал — один из главных минеральных районов России, где богатые месторождения поддерживают крупную промышленность.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 географические справочники.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Урала и районы их добычи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ресурсы запустили промышленное развитие Урала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отраслей: месторождения → заводы → города → транспорт → промышленные центры.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 Урала — важный научный, промышленный и транспортный центр. Здесь развиты предприятия разных отраслей, а удобное положение усиливает роль в перевозках.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 и Магнитогорск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 и Магнитогорск заметно влияют на хозяйство региона, прежде всего за счёт металлургии. Города связаны с крупными производствами и обеспечивают рабочие места для района.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 и Нижний Тагил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 и Нижний Тагил выделяются развитой промышленностью, в том числе машиностроением. Рядом с заводами возникали и росли поселения, формируя городской уклад.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Уфа, Оренбург, Курган, Серов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поддерживают региональную экономику через промышленность и транспортные функции. Благодаря связям с соседними территориями они помогают снабжать предприятия сырьём и ресурсами.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Урала и их роль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структуре хозяйства Урала из учебных материалов по экономической географии (конкретные проценты в источниках могут различаться).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Урала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машиностроение «держат» экономику: рядом сосредоточены добыча руд, их переработка и выпуск техники.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металлургии и машиностроения показывает, что сырьё и производство в регионе связаны в единые цепочки.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Кунгурская ледяная пещера известна подземными гротами и ледяными образованиями. Здесь необычно сочетаются каменные залы и холодные «ледяные» формы, поэтому место часто выбирают для экскурсий и фото.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Ильменский заповедник охраняет редкие минералы и разнообразные горные породы, а национальные парки Таганай и Зюраткуль привлекают скалами, озёрами и маршрутами для походов.
</a:t>
            </a:r>
            <a:endParaRPr lang="en-US" sz="1662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достопримечательности Урала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живут русские, башкиры, татары, удмурты, коми-пермяки, марийцы, манси и другие народы. В соседстве разных общин складывается богатая культурная палитра региона.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Урала характерны смешение традиций, несколько языков, разнообразные национальные кухни и ремёсла. Праздники и повседневные занятия помогают сохранять связь поколений.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республиках и областях Урала бережно хранят народные костюмы, орнаменты и устные предания. Культура региона тесно связана с историей освоения гор, лесов и заводов.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Урала и культурное разнообразие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686119"/>
            <a:ext cx="4063200" cy="22586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водные объекты чаще всего используются и почему они важны для природы и хозяйства региона.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Урала работает сразу в нескольких ролях: поддерживает города и предприятия, а также формирует условия для рекреации и природных территорий.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атлас, школьные справочники (обобщение).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 озёра Урала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картам речной сети; значения — условные, отражают общий хозяйственный вклад по направлению стока.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сеть Урала и её хозяйственное значение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 расположение промышленных центров выше там, где реки западных склонов ближе к подножиям и удобнее для использования воды.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гуще речная сеть и чем ближе реки к районам производства, тем сильнее их влияние на водоснабжение, частично энергетику и производственные циклы.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 транспортный мост между частями страны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железных перевозок усилило роль Урала как связующего звена между европейской частью России и Сибирью.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Укреплялись магистрали и узлы у крупных городов. Это поддерживало перевозку сырья, металлов, топлива и лесных материалов.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дополнились современными федеральными трассами, трубопроводами и линиями связи, расширив возможности логистики.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остаётся ключевым транзитным маршрутом: Екатеринбург, Челябинск, Пермь и Уфа работают как крупные распределительные точки.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Урала и пути их снижения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воздействия промышленности на окружающую среду и меры уменьшения последствий.
</a:t>
            </a:r>
            <a:endParaRPr lang="en-US" sz="12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представление по школьным материалам о туристических направлениях; распределение — условные доли для наглядности.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на Урале: основные направления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природы, спросом пользуются маршруты, связанные с заводской историей и музеями, а также экскурсии по городам, где легко спланировать короткие поездки.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отдыха показывает: Урал интересен и любителям активных маршрутов, и тем, кто предпочитает культурные впечатления, особенно в туристических узлах.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уральских сказах Павла Бажова медь и камни оживают. Образы Хозяйки Медной горы и горных сокровищ связывают природу Урала с ремеслом людей. Показано, как труд мастера и тайны недр становятся частью народных представлений о богатствах земли. Для иллюстраций подойдут медные тона и узоры самоцветов.
</a:t>
            </a:r>
            <a:endParaRPr lang="en-US" sz="60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горы: сказ о богатстве земли
</a:t>
            </a:r>
            <a:endParaRPr lang="en-US" sz="834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Данилы-мастера рассказывает о поиске красоты в породах и о том, как мастерство рождает бережное отношение к земле. Самоцветы, горные мастерские и повадки каменных “чудес” создают атмосферу Урала. Эти мотивы помогают показать труд горняков как источник смысла и уважения к природе.
</a:t>
            </a:r>
            <a:endParaRPr lang="en-US" sz="617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Данила-мастер и дорога к самоцветам
</a:t>
            </a:r>
            <a:endParaRPr lang="en-US" sz="999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 литературе и народных сказах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375" y="3085650"/>
            <a:ext cx="155513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недра и разнообразные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хранит крупные запасы полезных ископаемых и встречает разные типы горных пород. Именно это сделало регион одним из главных сырьевых районов страны.
</a:t>
            </a:r>
            <a:endParaRPr lang="en-US" sz="1583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полезных ископаемых, Урал даёт ресурсы леса и разнообразные природные ландшафты. Это поддерживает хозяйство и создаёт основу для экологически ориентированного туризма.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для жизни и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Урала помогают обеспечивать водоснабжение городов, работу предприятий и отдых. Вода также влияет на состояние природы и сохранение уникальных территорий.
</a:t>
            </a:r>
            <a:endParaRPr lang="en-US" sz="1583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 и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добывают и перерабатывают руды, производят металл, машины и химическую продукцию. Регион важен для транспорта, энергетики и исследований, а также для охраны природы.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Урал называют сокровищницей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17404"/>
            <a:ext cx="4063200" cy="23960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природные условия Урала и как это влияет на хозяйство в разных частях горной системы.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продвижением с севера на юг климат становится мягче, а плотность населения и характер хозяйства заметно меняются.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атласы и школьные географические справочники (обобщение).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Северный, Средний и Южный Урал: сравнение частей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объединяет древние горы, разные природные зоны, полезные ископаемые и многонациональное население. Его значение видно в промышленности, транспорте, культуре и туризме, а также в охране природы.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природное богатство и историческая ось страны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2026-05-11T22:35:56Z</dcterms:created>
  <dcterms:modified xsi:type="dcterms:W3CDTF">2026-05-11T22:35:56Z</dcterms:modified>
</cp:coreProperties>
</file>