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и союзные слова в сложноподчинённых предложениях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 связаны части сложного предложения и зачем нужна запятая.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 5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разбирать предложения, находить главную и придаточную части и не путать средство связи с членом предложения. Такие навыки особенно важны в диктантах, упражнениях и при постановке запятых.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1" y="1699837"/>
            <a:ext cx="192000" cy="153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3407866"/>
            <a:ext cx="192000" cy="15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421" y="1685888"/>
            <a:ext cx="181800" cy="181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1584" y="3393766"/>
            <a:ext cx="68175" cy="1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0871" y="1685888"/>
            <a:ext cx="181800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 подчинительных союзах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соединяют главную и придаточную части сложноподчинённого предложения и показывают их зависимость друг от друга.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особенно часто используются что, если, когда, чтобы, потому что, хотя и так как.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являются членами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союзу нельзя задать вопрос от других слов предложения: он выполняет только связующую роль и не входит в грамматическую основу.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Влияют на пунктуацию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союза начинается придаточная часть, поэтому на границе частей обычно ставится запятая.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понять, когда происходит действие, почему оно совершается, при каком условии или с какой целью.
</a:t>
            </a:r>
            <a:endParaRPr lang="en-US" sz="11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 не только соединяют главную и придаточную части, но и входят в состав придаточной. Они помогают уточнить предмет, признак, место, время или причину.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местоимения и наречия: который, какой, чей, где, куда, откуда, когда, почему. К ним можно задать вопрос от главной части или от другого слова.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союза, союзное слово сохраняет своё значение в предложении. Поэтому оно одновременно служит средством связи и выполняет грамматическую роль в придаточной части.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союзные слова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союза и союзного слова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средства связи, чтобы быстрее находить их в предложении.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соединяет части предложения, а союзное слово ещё и является членом придаточной части. Вопрос помогает различить их быстрее.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 5 класса.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и союзные слова встречаются чаще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учебных заданиях чаще всего попадаются самые простые и удобные для разбора слова.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частыми оказываются универсальные слова для определительных и изъяснительных придаточных. Реже встречаются более узкие по смыслу средства связи.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частотная схема по типичным школьным примерам, без использования статистики из корпуса.
</a:t>
            </a:r>
            <a:endParaRPr lang="en-US" sz="8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задайте вопрос, затем проверьте, является ли слово членом предложения. Если оба признака есть, перед вами союзное слово.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разбора сложноподчинённых предложений для 5 класса.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помогают отличить союз от союзного слова.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средства связи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разбора сложноподчинённого предложения.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Союзное слово в роли члена предложения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слово «который»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«Дом, который стоит у реки, построен давно» слово который связывает главную и придаточную части. Одновременно оно относится к слову дом и уточняет его признак.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придаточной части к слову который можно задать вопрос какой? Это показывает, что союзное слово не просто соединяет части, а выполняет в предложении свою смысловую и грамматическую роль.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уточняют существительное в главной части и отвечают на вопросы какой? чей? который? Они делают описание предмета более точным и конкретным.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определительные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они присоединяются союзными словами который, какой, чей, где, куда. Обычно придаточная часть стоит сразу после слова, которое поясняет, и отделяется запятой.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«Я прочитал книгу, которая лежала на столе». Здесь придаточная часть сообщает, о какой книге идёт речь, и помогает точно выделить предмет.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раскрывают, что именно думают, говорят, чувствуют или знают. Они дополняют смысл слова в главной части и делают предложение более точным и полным.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чаще всего можно задать вопросы что? о чём? кого? чего? когда? почему? Это помогает понять, какое именно содержание передаёт придаточная часть.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роли средства связи нередко выступают союзы что, чтобы, будто, как, а также союзные слова кто, что, где, когда, почему, которые сохраняют связь с вопросом.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изъяснительные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их назначение: «Я знаю, что урок начнётся в девять»; «Мы спросили, когда будет экскурсия». В обоих случаях придаточная часть уточняет сообщение.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обстоятельственные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указывает, когда происходит действие: до, после или одновременно с ним. Чаще всего используется союз когда, который связывает события во времени.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объясняют, почему действие произошло, или показывают, при каком условии оно возможно. Здесь часто встречаются потому что и если.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и уступка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называют цель действия или указывают на обстоятельство, которое не мешает событию. Для них характерны союзы чтобы и хотя.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может сравнивать явления или признаки. В этом случае употребляются союзы и сочетания со значением сравнения, например как будто.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союзов и союзных слов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слова чаще соединяют части сложного предложения и какие из них входят в состав придаточной части.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чаще выражают отношения между частями, а союзные слова одновременно связывают части и выполняют роль члена предложения.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по русскому языку, 5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средств связи по типам придаточных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встречаются самые универсальные средства связи, поэтому их полезно узнавать сразу в тексте.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в учебных примерах оказываются что, который, когда и если; реже встречаются более узкие по значению слова.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примерам из школьных упражнений по русскому языку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 между главной и придаточной частями, потому что они образуют разные смысловые части одного сложного предложения.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 сложноподчинённом предложении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придаточная часть находится внутри главной, она выделяется с двух сторон: это помогает увидеть её границы при чтении и разборе.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нужна независимо от того, начинается ли придаточная часть союзом или союзным словом: знак ставится на границе частей, а не после конкретного слова.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разборе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 при определении союза и союзного слова и при постановке запятых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28191"/>
            <a:ext cx="384600" cy="307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11097"/>
            <a:ext cx="384600" cy="3418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школьных текстов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 природы часто встречаются слова когда, потому что и если: они помогают показать смену событий, объяснить явление и уточнить условия наблюдения.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 друзьях союзные слова и союзы связывают поступки и объяснения: кто, который, что помогают уточнять, о ком идёт речь и почему это важно.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часто используются когда и чтобы: они показывают время действия и цель, поэтому предложения становятся точнее и понятнее для читателя.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семейных историях нередко встречаются которые и потому что: они позволяют рассказать о людях, их признаках и причинах событий без лишних повторов.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разбора сложноподчинённого предложения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выделить главную часть, затем придаточную, определить средство связи и задать к нему вопрос. Это помогает понять, союз это или союзное слово, и не пропустить смысловые связи.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«Я знаю, что книга, которую ты советовал, очень интересная» есть две связи: что и которую. Вложенная придаточная часть показывает, как одно предложение может строиться внутри другого.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распознавания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быстро проверить, чем является слово в сложноподчинённом предложении, и не перепутать союз с союзным словом.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и входит в придаточную часть, это союзное слово; если оно только соединяет части, это союз.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языка, 5 класс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уверенно читать сложные предложения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союзные слова помогают строить сложноподчинённые предложения, но выполняют разную работу. Если различать их по вопросу и роли в предложении, разбор становится точным, а запятые — понятными.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2026-05-22T14:34:58Z</dcterms:created>
  <dcterms:modified xsi:type="dcterms:W3CDTF">2026-05-22T14:34:58Z</dcterms:modified>
</cp:coreProperties>
</file>