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географические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данные о Земле превращаются в карты, модели и выводы?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стала цифровой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география работает как точная аналитика: она собирает спутниковые, полевые и социальные данные, чтобы проверять гипотезы и находить закономерности.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современная география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изучает не только природу, но и то, как люди используют пространство: где строят города, прокладывают дороги и как меняют территорию.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58475" y="21973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работы становятся карты, модели и объяснения, которые помогают увидеть скрытые связи и принять более обоснованные решения.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анализируют климат, рельеф, транспорт и риски, чтобы понять, почему одни районы развиваются быстрее других, а другие становятся уязвимыми.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или исследование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наблюдение фиксирует один объект, событие или день. Этого достаточно для первого впечатления, но недостаточно для надёжного вывода.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собирает сведения из нескольких источников и сравнивает разные территории, чтобы увидеть не случайность, а повторяющуюся закономерность.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результат проверяют на точность и сопоставляют с другими наблюдениями, чтобы понять, можно ли ему доверять.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данных и чем аккуратнее их сравнение, тем выше качество вывода и тем меньше риск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дроны: взгляд сверху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охватывают большие территории сразу: на них видны облака, леса, водоёмы и города, что удобно для сравнения разных районов.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 аэрофотосъёмка дают более детальные изображения улиц, полей и береговой линии, где важны мелкие изменения и точные границы.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съёмки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усложняют облачность, разное разрешение снимков, ошибки съёмки и неравномерное освещение, поэтому данные всегда нужно проверять.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координаты и полевые измерения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привязка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 геолокация помогают точно отметить место объекта: маршрут в школу, остановку, точку наблюдения или участок измерений.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датчики фиксируют температуру, влажность, уровень воды, шум и качество воздуха, превращая наблюдения в измеряемые данные.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сведения удобно сравнивать между разными точками и временем, чтобы заметить изменения в городе, на реке или в природной зоне.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тоже ошибаются: возможны сбои, дрейф показаний и неточности, поэтому результаты обязательно перепроверяют.
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и открытые данные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показывают, как люди передвигаются, где сталкиваются с пробками и какие районы считают удобными для жизни и учёбы.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отличаются качеством, поэтому их нужно сопоставлять между собой и проверять на противоречия и пропуски.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данные помогают увидеть транспортные потоки, расписания, карты доступности и другие сведения, которые трудно собрать только на местности.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выводах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смещение выборки: если опросили не всех, а только часть людей, вывод может оказаться односторонним.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Мини-глоссарий: дистанционное зондирование
</a:t>
            </a:r>
            <a:endParaRPr lang="en-US" sz="2498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 — это получение сведений о Земле без прямого контакта, чаще всего со спутников или самолётов.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поверхности отражают свет по-разному, поэтому лес, вода и асфальт на снимках выглядят не одинаково и их можно различать.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анализу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тени и сезонные изменения мешают анализу, поэтому снимки часто проверяют и сравнивают с данными с 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Мини-глоссарий: ГИС и слои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 — это геоинформационная система, которая помогает хранить, сравнивать и анализировать карты в цифровом виде.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слоями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ГИС данные размещают слоями: отдельно дороги, отдельно население, отдельно рельеф или зоны риска.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слои совмещают, можно увидеть связи между объектами, которые трудно заметить на обычной карте.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границы неточны или данные устарели, результат анализа меняется, поэтому качество исходной информации очень важно.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усиливают природные опасности: чем больше население в уязвимых местах, тем выше возможный ущерб.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92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3,3 млрд человек
</a:t>
            </a:r>
            <a:pPr algn="ctr" indent="0" marL="0">
              <a:lnSpc>
                <a:spcPct val="120004"/>
              </a:lnSpc>
              <a:buNone/>
            </a:pPr>
            <a:r>
              <a:rPr lang="en-US" sz="119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7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 условиях высокой уязвимости к климатическим рискам.
</a:t>
            </a:r>
            <a:pPr algn="ctr" indent="0" marL="0">
              <a:lnSpc>
                <a:spcPct val="120004"/>
              </a:lnSpc>
              <a:buNone/>
            </a:pPr>
            <a:r>
              <a:rPr lang="en-US" sz="99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99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 (WGII Summary for Policymakers), 2022
</a:t>
            </a:r>
            <a:endParaRPr lang="en-US" sz="39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карты в ГИС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слоёв
</a:t>
            </a:r>
            <a:pPr algn="l" indent="0" marL="0">
              <a:lnSpc>
                <a:spcPct val="115000"/>
              </a:lnSpc>
              <a:buNone/>
            </a:pPr>
            <a:r>
              <a:rPr lang="en-US" sz="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дорог, школ, рек и зелёных зон накладывают друг на друга, чтобы увидеть не отдельные объекты, а их связь в пространстве и возможные конфликты между ними.
</a:t>
            </a:r>
            <a:endParaRPr lang="en-US" sz="1059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слой устарел или неточен, итоговая карта вводит в заблуждение. Поэтому в ГИС особенно важны актуальность, точные границы и проверка разных источников.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карте можно сразу заметить, где школа находится рядом с магистралью, а где домам не хватает парков или удобных переходов через реку.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снимки помогают видеть изменения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снимков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получают снимки с спутников или самолётов и сравнивают участки по цвету и яркости. Разные поверхности отражают свет по-разному, и это помогает их различать.
</a:t>
            </a:r>
            <a:endParaRPr lang="en-US" sz="920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участки, которые меняются со временем: вырубки, пожары, засуху, подтопления или расширение городов. Для этого сравнивают снимки за разные даты.
</a:t>
            </a:r>
            <a:endParaRPr lang="en-US" sz="1029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автоматической обработки результаты проверяют на местности или по другим источникам. Без такой проверки сезон, облачность и угол съёмки могут исказить выводы.
</a:t>
            </a:r>
            <a:endParaRPr lang="en-US" sz="1029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подтверждены, исследователь строит карту изменений и делает вывод о том, где территория сохранилась, а где заметно изменилась за выбранный период.
</a:t>
            </a:r>
            <a:endParaRPr lang="en-US" sz="9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помогает увидеть не случайные цифры, а устойчивые различия между районами и периодами. В географии это особенно важно при работе с климатом, транспортом и населением.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видно, что значения различаются по районам, значит важно сравнивать не только среднее, но и локальные особенности территории.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 большие данные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демонстрации работы статистики в географии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строят на основе карт, измерений и наблюдений, а затем проверяют по реальным данным.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данных к прогнозу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городской транспорт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формулируют вопрос: в каких местах городские потоки машин и пассажиров создают самые большие задержки. Это помогает понять, где именно искать причины перегрузки.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собирают данные о движении транспорта, времени в пути, маршрутах автобусов, а также о школах и магазинах, которые усиливают нагрузку на улицы.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строят карту узких мест и сравнивают её с расписанием, плотностью застройки и временем суток. Так видно, где проблема постоянная, а где возникает только в часы пик.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результатов предлагают новые остановки, изменения маршрутов или дополнительные переходы. Но вывод обязательно проверяют на разных днях и в разные сезоны.
</a:t>
            </a:r>
            <a:endParaRPr lang="en-US" sz="10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лес и ландшафт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 годам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за разные годы позволяют заметить, где лес исчез, а где начал восстанавливаться. Особенно хорошо видно крупные вырубки и последствия пожаров.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результатам добавляют границы пожаров, участки вырубок и данные об осадках. Так легче понять, что именно повлияло на состояние леса.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карта потерь и восстановления лесного покрова. Она показывает не только исчезновение деревьев, но и территории, где природа постепенно возвращается.
</a:t>
            </a:r>
            <a:endParaRPr lang="en-US" sz="10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 городских факторов помогает выделить районы с разной степенью опасности и возможного ущерба.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низкие участки рядом с рекой и плотной застройкой: там опасность усиливается и природой, и человеческим фактором.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наводнения и риск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географических рисков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строится на последовательной работе с данными, проверках и уточнениях.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географического исследования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 картами и данными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тему: школа, район или природа. Сформулируй один вопрос, например о пробках, удобстве маршрута или изменении зелёных зон, и запиши, какие данные понадобятся.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источники данных: карту, снимок, опрос, наблюдение или открытые сведения. Подумай, какие из них дадут точную картину, а какие нужно будет проверить.
</a:t>
            </a:r>
            <a:endParaRPr lang="en-US" sz="1029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слои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два слоя карты, например дороги и школы или реки и застройку. Найди совпадения, различия и места, где объекты могут влиять друг на друга.
</a:t>
            </a:r>
            <a:endParaRPr lang="en-US" sz="1029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короткий вывод: что подтверждается, что вызывает сомнение и какой дополнительный источник помог бы уточнить результат. Так появляется основа для настоящего исследования.
</a:t>
            </a:r>
            <a:endParaRPr lang="en-US" sz="8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объясняет мир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превращает наблюдения и данные в понятные карты, модели и решения. Она помогает лучше понимать природу, города и риски, а ещё открывает новые профессии для тех, кто любит анализировать пространство.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2026-07-26T18:01:15Z</dcterms:created>
  <dcterms:modified xsi:type="dcterms:W3CDTF">2026-07-26T18:01:15Z</dcterms:modified>
</cp:coreProperties>
</file>