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Е. Ильина «Чик-чик ножницами»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рассказ о звуке, внимании и аккуратной работе.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Ильина и рассказ, который легко читать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Ильина писала короткие тексты для детей. Рассказ «Чик-чик ножницами» понятен первоклассникам: в нём знакомые предметы, ясное действие и звучные слова, которые легко услышать, запомнить и обсудить.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сразу привлекает внимание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немного загадочное: оно подсказывает предмет и звук, но заставляет узнать, что именно произойдёт в тексте.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есть повтор, поэтому его легко запомнить. Такое звучание помогает представить действие ещё до чтения самого рассказа.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«чик-чик» звучит коротко, звонко и ритмично. Оно сразу передаёт движение ножниц и делает название живым, почти игровым.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в тексте становятся не просто вещью, а главным участником действия. Они связаны с движением рук, точностью и тем, как важно работать осторожно и внимательно.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подойдут ножницы, лист бумаги и детские руки за работой. Такой рисунок помогает увидеть, как обычный предмет может стать заметным образом в литературе.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как главный предмет рассказа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легко и весело. Повтор «чик-чик» делает речь подвижной, а чтение — чуть озорным и очень живым.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шутливой интонацией скрыта серьёзная мысль: хорошая работа получается не от спешки, а от внимания и аккуратности.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улыбку, потому что в нём есть маленькое смешное наблюдение за обычным делом. Простое действие вдруг становится интересным.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текст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предмет рассказа. Слово помогает сразу представить действие и понять, вокруг чего строится весь текст.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показывает, с каким материалом работают герои. Она делает ситуацию знакомой и близкой каждому школьнику.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«Чик-чик»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делает рассказ особенно выразительным. Его легко услышать при чтении вслух, и оно сразу запоминается.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и внимательно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подсказывают, как нужно выполнять дело. Они учат не торопиться и следить за каждым движением.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героях по их поступкам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движениям героев видно, кто старается работать спокойно и точно. Даже маленькое действие показывает отношение к делу.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спешит, это сразу заметно по его поступку. Автор не объясняет характер долго — он показывает его через действие.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мелкие детали делают рассказ живым. По ним читатель учится замечать, как поступки раскрывают характер лучше любых длинных объяснений.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слова, но и то, как человек держит предметы и обращается с ними. Это помогает понять его поведение.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младшему школьнику понять короткий текст по шагам.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endParaRPr lang="en-US" sz="361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сам звук «чик-чик»: он почти слышится во время чтения и делает короткий рассказ похожим на маленькую игру.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относиться к героям доброжелательно, потому что в тексте нет тревоги, а есть тёплая и понятная интонация.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улыбку: в нём есть живой звук, весёлое движение и маленькая неожиданность, которая делает чтение интересным.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умения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берёт ножницы и начинает работу. Сразу видно: даже простое действие требует внимания.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рук помогает делать всё ровно. Здесь важны спокойствие и уверенность.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движение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слишком быстро, легко ошибиться. Рассказ показывает, что торопливость не помогает качеству.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работает внимательно, дело получается лучше. Так текст учит терпению и уважению к труду.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рассказу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аккуратный стол, лист бумаги и ножницы рядом с детскими руками. Простая обстановка сразу создаёт ощущение знакомого школьного занятия. Важно передать, что ребёнок не спешит, а внимательно следит за каждым движением.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на котором всё видно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иллюстрация ловит саму середину действия: ножницы уже в движении, а взгляд сосредоточен на линии разреза. Такая сцена помогает увидеть, как обычное занятие превращается в маленькое событие, если выполнять его старательно и бережно.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точной работы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могут быть тёплыми и светлыми, без лишней пестроты: синий, жёлтый, красный, белый. Так рисунок останется живым и понятным для первоклассника. Он подчеркнёт, что история о ножницах близка повседневной детской жизни.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Ярко, но по-домашнему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названия рассказа Е. Ильиной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 в звукоподражании делают его ритмичным и легко запоминающимся.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название звучит как маленький музыкальный ритм и сразу привлекает внимание ребёнка.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71967"/>
            <a:ext cx="563700" cy="5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строятся на простом и знакомом действии, поэтому первокласснику легко следить за текстом и не теряться в подробностях. Всё происходит в привычной для ребёнка обстановке.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бумага, ножницы и движение рук — вещи, которые дети видят дома и в школе. Благодаря этому содержание быстро связывается с личным опытом и становится понятным.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 звука и ясные слова помогают воспринимать рассказ на слух. Первоклассники учатся замечать настроение текста, когда слушают его внимательно и по шагам.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слушать вслух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подходит для 1 класса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«чик-чик» запоминается почти сразу, как только его слышишь? Что в этом повторе делает название живым, весёлым и немного похожим на игру, а не на обычное сообщение?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рассказе вызывает улыбку, а что заставляет задуматься всерьёз? Эти вопросы помогают заметить, как смешная форма может скрывать важную мысль о труде и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поступки героев показывают аккуратность, а какие напоминают о спешке? По таким деталям легко понять, кто относится к делу осторожно и внимательно, а кто действует слишком быстро.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ножницы становятся важным предметом рассказа? Они не просто режут бумагу, а помогают увидеть движение, точность и то, как маленькая вещь может держать внимание читателя.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понять рассказ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первокласснику увидеть, как из звука и действия рождается смысл короткого художественного текста.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рассказ шаг за шагом
</a:t>
            </a:r>
            <a:endParaRPr lang="en-US" sz="374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маленький эпизод читатель понимает большую вещь: уважение к труду начинается с внимательных глаз, бережных рук и желания не испортить начатое.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важен не только результат, но и то, как человек действует. Осторожные движения, спокойствие и терпение делают труд по-настоящему хорошим.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том, что любое дело требует внимания, даже если оно кажется совсем простым. Аккуратность помогает сделать работу чисто, точно и без лишней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заметен контраст между торопливым движением и ровной, сосредоточенной работой. Такое сравнение помогает увидеть, что спешка часто мешает точности и аккуратности.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можно показать два разных жеста: один резкий и быстрый, другой спокойный и выверенный. Тогда сразу станет ясно, как меняется результат в зависимости от отношения к делу.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 и аккуратная работа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Е. Ильиной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внимание к звуку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необычное звучание названия и прислушивается к нему. Так начинается интерес к тексту и к тому, как слово может создавать настроение.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наблюдение за действием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важно смотреть, что делают герои и как движутся ножницы. Из маленьких подробностей становится понятно, где есть старание, а где — спешка.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вывод для себя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рассказ подводит к простой, но важной мысли: любое дело нужно делать бережно, точно и спокойно. Именно так рождается хороший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произведению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небольшой, но очень ёмкий: в нём одно короткое звукоподражание сразу задаёт настроение и делает текст живым, ритмичным и запоминающимся для ребёнка.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здесь простое, однако именно через него раскрывается характер героя. По аккуратности движений читатель понимает, кто умеет работать внимательно и без лишней суеты.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ясности: даже обычный предмет может стать литературным образом, если писатель умеет увидеть в нём звучание, движение и смысл.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оттенок текста не отменяет серьёзной мысли. Наоборот, он помогает мягко показать, что точность и бережное отношение к делу важны в любой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звонкое «чик-чик», улыбка и важная мысль о внимательной работе. Е. Ильина показывает, что обычное действие может стать ярким образом, если смотреть на него с интересом.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рассказа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2026-05-24T01:12:40Z</dcterms:created>
  <dcterms:modified xsi:type="dcterms:W3CDTF">2026-05-24T01:12:40Z</dcterms:modified>
</cp:coreProperties>
</file>