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среда жизни организмов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дом для множества живых существ и особый мир условий.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Земле: где она встречается и зачем нужна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Земле: где она встречается и зачем нужна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поверхности нашей планеты и встречается в океанах, морях, реках, озёрах, болотах и ручьях. Без неё невозможны дыхание, питание, рост и размножение многих организмов.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воды, которые влияют на жизнь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плотнее воздуха, поэтому она сильнее поддерживает тело. Это помогает многим животным меньше тратить силы на удержание своей массы и свободнее двигаться в толще воды.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только вверху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пропускает свет не очень глубоко, поэтому растения и водоросли живут главным образом в верхних слоях. Ниже освещённость падает, и фотосинтез становится невозможным.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соли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растворяются газы и минеральные вещества. Благодаря этому организмы получают кислород, а также вещества, необходимые для роста и жизнедеятельности, прямо из окружающей среды.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освещённость в водоёме меняются с глубиной и по сезонам. Поэтому живые организмы должны быть приспособлены к разным условиям в разных частях водной среды.
</a:t>
            </a:r>
            <a:endParaRPr lang="en-US" sz="11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водоёма и распределение живых организмов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водоёма и распределение живых организмов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обитают организмы, которые живут среди ила, песка или камней. Им помогают специальные приспособления для поиска пищи и удержания в плотном грунте.
</a:t>
            </a:r>
            <a:endParaRPr lang="en-US" sz="129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меньше света и выше давление. В таких местах остаются только виды, хорошо приспособленные к темноте, холоду и нехватке пищи.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толща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средних слоях света уже меньше, температура обычно ниже, а движение воды может быть слабее или сильнее. Здесь живут организмы, способные существовать при непостоянных условиях.
</a:t>
            </a:r>
            <a:endParaRPr lang="en-US" sz="1178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части водоёма больше всего света, поэтому здесь активнее всего идут фотосинтез и питание водорослей, а также многих водных растений.
</a:t>
            </a:r>
            <a:endParaRPr lang="en-US" sz="13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сообщества включают не только крупных животных, но и огромное число мелких форм жизни, которые часто незаметны без увеличения.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организмов живут в воде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многочисленны мелкие организмы и беспозвоночные; водоросли особенно важны, потому что создают органические вещества.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 по группам водных организмов; данные не основаны на точном подсчёте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51261"/>
            <a:ext cx="292200" cy="25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51261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Планктон, нектон и бентос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мелкие организмы, которые дрейфуют вместе с течением и почти не могут активно сопротивляться движению воды. Среди них много водорослей, рачков и личинок.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активно плавающие животные, например рыбы, кальмары и киты. Они самостоятельно перемещаются в воде, ищут пищу и могут менять глубину.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 живёт на дне водоёма. Сюда относятся моллюски, черви, ракообразные и личинки насекомых, которые находят пищу среди ила, песка, камней и 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в водоёме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света и вещества проходят через живые организмы и возвращаются в среду.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для 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позволяют рыбам извлекать кислород прямо из воды. Благодаря этому животные могут жить там, где дыхание воздухом было бы невозможно, и не выходят на поверхность.
</a:t>
            </a:r>
            <a:endParaRPr lang="en-US" sz="1302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 хвост помогают плыть, поворачивать и удерживать тело в нужном положении. Такие органы делают движение в воде точным и экономным, особенно при быстром плавании.
</a:t>
            </a:r>
            <a:endParaRPr lang="en-US" sz="1280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у многих водных животных гладкая и вытянутая. Она уменьшает сопротивление воды, поэтому животному легче двигаться вперёд и тратить меньше энергии.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водных животных есть толстый слой жира или плотный мех. Эти приспособления помогают сохранять тепло в холодной воде и защищают организм от переохлаждения.
</a:t>
            </a:r>
            <a:endParaRPr lang="en-US" sz="130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рыбы и другие животные приспособлены к жизни в воде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устроены условия жизни в воде и на суше.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водной и наземной среды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легче удерживать тело, но сложнее дышать; на суше наоборот, больше кислорода, но меньше естественной опоры.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водной и наземной среды из школьного курса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водные растения живут в воде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Кувшинка 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кувшинки широкие листья лежат на поверхности воды и хорошо ловят солнечный свет. Длинные черешки удерживают их у поверхности, а корни закрепляют растение в грунте и помогают получать вещества из ила.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растения и 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Элодея, рдест и многие водоросли живут в толще воды и не нуждаются в жёстких стеблях, как наземные растения. Их мягкие и гибкие побеги легко колышутся в воде, а воздушные полости помогают удерживаться и обмениваться газами.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 воде меняются по слоям и по сезонам, поэтому разные организмы обитают на разных глубинах и в разных водоёмах.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ограничивает жизнь в воде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жизнь ограничивают свет и глубина, а также нехватка кислорода и различия в солёности.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«Вода как среда жизни организмов»; качественная оценка факторов.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и морская вода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пресной воде растворено мало солей, поэтому здесь живут карась, щука, окунь, лягушки, улитки и личинки многих насекомых. Для них важны кислород и чистота водоёма.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намного солонее. Организмам приходится выводить лишнюю соль или не допускать её накопления, иначе нарушается работа клеток и органов.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двух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жить и в пресной, и в солёной воде. К таким относятся лосось и угорь, которые меняют среду обитания на разных этапах жизни.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по солёности помогает понять, почему одни виды встречаются только в реках и озёрах, а другие — в морях и океанах.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водоёма имеет собственные условия, которые определяют, какие организмы могут там жить.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водоёмы — разные условия жизни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отличаются солёность, течение и глубина, тем больше различается состав живых организмов.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«Вода как среда жизни организмов»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водной среде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 льдом вода не промерзает до дна, поэтому многие рыбы, моллюски и другие организмы переживают холодный период в более стабильных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перемешивается, и кислород распределяется лучше. Это помогает обитателям водоёмов активнее питаться и размножаться.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тёплой воде кислорода становится меньше, поэтому некоторым животным труднее дышать. Особенно это заметно в мелких и стоячих водоёмах.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готовятся к зиме: меняют поведение, запасают питательные вещества или уходят в более подходящие места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загрязнение влияет на водоёмы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бытовые и промышленные загрязнения меняют условия жизни в воде.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водоёмов для природы и человека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воды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дают людям питьевую воду и помогают удовлетворять повседневные потребности. Без чистых водоёмов жизнь человека и природы становится значительно труднее.
</a:t>
            </a:r>
            <a:endParaRPr lang="en-US" sz="1212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служат местом жизни для рыб, растений, моллюсков, насекомых и многих других видов. В них есть пища, укрытия и условия для размножения.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прибрежные зоны очищают воду, задерживают лишнюю влагу и помогают сохранять природное равновесие. Они уменьшают резкие изменения уровня воды.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водоёмы для рыболовства, отдыха и сельского хозяйства. Поэтому важно сохранять их чистыми и не нарушать жизнь обитателей.
</a:t>
            </a:r>
            <a:endParaRPr lang="en-US" sz="12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 защита водоёмов важны не только для природы, но и для повседневной жизни людей дома, в школе и в городе.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воду нужно беречь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весомые причины связаны со здоровьем людей и сохранением живых организмов: грязная вода быстро нарушает жизнь всей экосистемы.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«Вода как среда жизни организмов»; качественная оценка причин.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к жизни в воде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медузы почти полностью состоит из воды, поэтому оно легко меняет форму и помогает животному двигаться в толще воды без сильных затрат энергии.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уток между пальцами есть перепонки. Они увеличивают площадь лапы и помогают грести, поворачивать и удерживать равновесие на поверхности воды.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мех защищает бобра от холода, а широкий хвост помогает плавать, нырять и удерживать равновесие. Эти признаки важны в прохладной воде.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дышат лёгкими, поэтому должны подниматься к поверхности за воздухом. Их обтекаемое тело облегчает плавание и помогает быстро перемещаться в океане.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важная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домом для огромного числа организмов: от микроскопических бактерий до крупных рыб, птиц и млекопитающих. Без неё многие виды не смогли бы существовать.
</a:t>
            </a:r>
            <a:endParaRPr lang="en-US" sz="1199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воды влияют на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Плотность, прозрачность, содержание кислорода, температура и солёность определяют, как организмы дышат, двигаются, питаются и где именно поселяются.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чище и разнообразнее водоём, тем больше видов он может поддерживать. Загрязнение, обмеление и разрушение берегов сокращают число обитателей.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воды полезна и для природы, и для людей. Сохраняя водоёмы чистыми, мы защищаем здоровье, пищевые ресурсы и природное равновесие.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водной среде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среда, которая поддерживает жизнь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объединяет множество водоёмов и живых организмов. Её свойства определяют приспособления видов, а чистота воды помогает сохранять природу, здоровье людей и биологическое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2026-05-29T18:16:34Z</dcterms:created>
  <dcterms:modified xsi:type="dcterms:W3CDTF">2026-05-29T18:16:34Z</dcterms:modified>
</cp:coreProperties>
</file>