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экосистем: как 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живого и неживого мира определяют работу экосистемы.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это не перечень видов, а система связей между организмами и средой. Именно поэтому лес, пруд, луг и даже город работают по-разному.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система связей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среду их обитания в единую систему обмена веществом и энергией. Это делает её не случайным набором, а целостной структурой.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экосистемы может быть разным: от небольшого пруда до обширного лесного массива. Однако на любом масштабе сохраняются связи между организмами и условиями среды.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один элемент, отклик получают и другие. Сокращение растений уменьшает кормовую базу, а изменение влажности влияет на состав видов и скорость разложения.
</a:t>
            </a:r>
            <a:endParaRPr lang="en-US" sz="1399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экосистем помогает понимать, почему природа реагирует на вмешательство человека не точечно, а как целая сеть взаимосвязанных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уровни рассмотрения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экосистемы в природе не всегда чёткие. У пруда это может быть берег, у леса — опушка, а у города — переход между застройкой и зелёными зонами.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полезно различать микро-, мезо- и макроуровни. Так легче увидеть и локальные взаимодействия, и общую организацию природного сообщества.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можно изучать по-разному: как небольшую среду обитания, как часть ландшафта или как элемент более крупной природной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абиотической и биотической частей показывает, что состав сообщества определяется не только наличием видов, но и условиями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среда задаёт условия существования, а живые организмы формируют состав и динамику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«Экосистема»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и биотическая части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круговорот веществ между основными группами организмов и средой.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помогают увидеть, как энергия постепенно сокращается по мере перехода от растений к хищникам.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меньше энергии доступно, поэтому пищевые цепи обычно не бывают длинными.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передачи энергии между трофическими уровнями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как линейная связь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 последовательную передачу энергии от одного организма к другому. Она помогает понять, кто служит пищей, а кто получает энергию дальше по цепи.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звеньев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зависит от предыдущего, поэтому исчезновение одного вида может нарушить питание других. Особенно заметно это в небольших экосистемах с ограниченным числом связей.
</a:t>
            </a:r>
            <a:endParaRPr lang="en-US" sz="1364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 — это лишь фрагмент общей картины. Чтобы увидеть устойчивость сообщества, нужно перейти от линейной схемы к более сложной пищевой сети.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трава → кузнечик → лягушка → уж удобен для анализа, но он упрощает природные связи. В реальности один вид часто включён сразу в несколько цепей.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и её сложность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объединяет множество цепей питания, связывая виды с разными источниками пищи и разными врагами. Благодаря этому экосистема становится менее уязвимой к потерям отдельных звеньев.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вид сокращается, часть его функций могут частично взять на себя другие организмы. Такая замещаемость повышает устойчивость сообщества по сравнению с простой цепью питания.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и пруду сеть может включать десятки видов, связанных прямыми и косвенными отношениями. Именно эта сложность делает природные сообщества живыми и динамичными.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типов пищевых отношений рассматривают в экологии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типов связей помогают понять, почему в природе виды не существуют изолированно и как поддерживается равновесие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занимает свою экологическую нишу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вида в экосистеме обычно описывают через набор условий, ресурсов и связей, которые делают сосуществование возможным.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одновременно, но именно самый неблагоприятный часто ограничивает распространение вида сильнее остальных.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ограничение создают факторы, выходящие за пределы толерантности; именно они определяют, сможет ли вид жить и размножаться.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экологическим факторам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и толерантность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дуба, белки и синицы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лесном сообществе могут сосуществовать десятки популяций, и именно их связи формируют общую структуру биоценоза.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лесного биоценоза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пирамиде энергии каждый следующий уровень получает лишь часть энергии предыдущего, поэтому верхние звенья всегда короче и уже.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значений вверх по пирамиде показывает потери на каждом этапе передачи энергии и объясняет малочисленность крупных хищников.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трофическим пирамидам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численности, биомассы и энергии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Солнца к теплу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однонаправленного потока энергии в экосистеме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возвращаются в 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биогеохимических круговоротов в экосистеме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 сукцессия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меняет длину светового дня, температуру и влажность, а вместе с ними — сроки цветения, миграции и активности животных. Экосистема отвечает на эти ритмы заранее.
</a:t>
            </a:r>
            <a:endParaRPr lang="en-US" sz="1221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начинается с видов-первопоселенцев, которые быстро осваивают свободное пространство и подготавливают условия для более требовательных организмов. Так сообщество постепенно усложняется.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смены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пруда и восстановление леса после пожара показывают, что экосистема не фиксирована. Она меняется, но сохраняет направление к более устойчивому состоянию.
</a:t>
            </a:r>
            <a:endParaRPr lang="en-US" sz="12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лучше сопротивляется внешним воздействиям, когда в ней много видов и есть несколько альтернативных цепей питания. Тогда выпадение одного звена не разрушает весь обмен веществ.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вода определяют восстановление сообщества не меньше, чем состав видов. Если нарушены увлажнение, плодородие или газовый режим, биота теряет способность быстро восстанавливаться.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Засуха, пожар, болезнь или резкий всплеск численности могут вывести систему из равновесия. Особенно уязвимы упрощённые экосистемы с небольшим числом связей и малой площадью.
</a:t>
            </a:r>
            <a:endParaRPr lang="en-US" sz="1218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 — это не неизменность, а способность сохранять функции после возмущений. Чем быстрее восстанавливаются потоки энергии и круговорот веществ, тем надёжнее экосистема.
</a:t>
            </a:r>
            <a:endParaRPr lang="en-US" sz="11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экосистемы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площадь местообитаний, нарушает тень и влажность, усиливает смыв почвы. В итоге сокращаются виды, связанные с древесным ярусом и лесной подстилкой.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снижает содержание кислорода, меняет состав планктона и может вызывать гибель чувствительных организмов. Водная цепь питания становится короче и беднее.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вторжения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часто быстро размножаются и используют ресурсы эффективнее местных организмов. Они вытесняют аборигенные виды и перестраивают пищевые связи всей экосистемы.
</a:t>
            </a:r>
            <a:endParaRPr lang="en-US" sz="13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работает как единое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 связях: если сохранить разнообразие видов, качество среды и целостность местообитаний, система лучше саморегулируется и переживает изменения без разрушения.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2026-07-25T22:43:27Z</dcterms:created>
  <dcterms:modified xsi:type="dcterms:W3CDTF">2026-07-25T22:43:27Z</dcterms:modified>
</cp:coreProperties>
</file>