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«мы»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становятся командой, семьёй и друзьями?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«мы» говорит о нескольких людях вместе. Это семья, класс или друзья, у которых есть общие дела, правила и радость от совместных успехов.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«мы»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«Я» и «мы»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своё
</a:t>
            </a:r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имя, любимые игры, свои мысли и привычки. Это важно и ценно, потому что каждый человек неповторим.
</a:t>
            </a:r>
            <a:endParaRPr lang="en-US" sz="1370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появляются другие люди, возникают уроки, игры, уборка, походы и праздники. Тогда личное дело легко превращается в общее.
</a:t>
            </a:r>
            <a:endParaRPr lang="en-US" sz="1293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не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частью группы не значит становиться одинаковым со всеми. Можно оставаться собой и при этом дружно участвовать в общем деле.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«мы» помогает понять: рядом есть те, с кем можно дружить, помогать друг другу и радоваться вместе.
</a:t>
            </a:r>
            <a:endParaRPr lang="en-US" sz="13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первое «мы»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первым слышит: «Мы вместе». Здесь его ждут забота, спокойствие и привычные добрые дела, которые делают дом уютным.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за одним столом, чтение перед сном и помощь по дому показывают, что семья умеет жить одним дружным кругом.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кто-то подаст чашку, кто-то уберёт игрушки, а кто-то утешит. Такие маленькие дела крепко соединяют близких людей.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дружбы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ребёнок учится говорить вежливо, слушать других и замечать, что рядом есть те, кто всегда поддержит.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класс становится одной командой: дети слушают учителя, отвечают по очереди и помогают друг другу понять трудное задание.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вместе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играют, обсуждают задание и вместе ищут ответ, в классе появляется доверие. Тогда становится легче учиться и не скучать.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Общаемся дружно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учат аккуратно обращаться с тетрадями, учебниками и школьными принадлежностями. Так каждому в классе удобно и спокойно.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вещи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дружном классе никто не лишний. Один ребёнок читает быстро, другой хорошо рисует, третий умеет поддержать словом — и всем от этого лучше.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важен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одно «мы»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чувство «мы»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люди сначала знакомятся, потом действуют вместе и учатся доверять друг другу.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помощь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становятся «мы», когда делятся игрушками, ждут друг друга и не обижают смешными, но колкими словами. Так рядом становится спокойно и радостно.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часто совсем маленький: поднять упавший карандаш, подать мяч, уступить очередь. Но именно такие дела делают дружбу крепче.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Поддерживаем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расстроился, ему важно доброе слово, улыбка и помощь. В такие минуты видно, что рядом не просто знакомый, а настоящий товарищ.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договорились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простые правила: не перебивать, не толкаться, не отбирать вещи и говорить вежливо. Это помогает всем понимать, как вести себя.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стало спокойнее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знают все, меньше ссор и недоразумений. Каждый понимает, что можно делать, а что мешает другим.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группа стала дружной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делают общение легче и веселее. В таком классе удобнее учиться, играть и чувствовать себя одной командой.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«мы» дружным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знакомые люди часто улыбаются и говорят друг другу «здравствуйте». От этого обычный двор кажется добрее и уютнее. Дети видят, что рядом живут люди, которые помнят и уважают друг друга.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Здороваемся с соседями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собираются у дома, играют и делят место на скамейке без споров. Взрослые рядом могут поговорить, помочь с сумкой или просто пожелать хорошего дня.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у скамейки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придержит дверь, кто-то поднимет пакет, а кто-то позовёт друга на общую игру. Из таких простых поступков и растёт тёплое чувство соседского «мы».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помощь во дворе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рядом с домом рождается «мы»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разные, но вместе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«мы» могут быть тихие и шумные дети, спокойные и очень подвижные. Разные характеры не мешают дружбе, если все умеют уважать друг друга.
</a:t>
            </a:r>
            <a:endParaRPr lang="en-US" sz="113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умения
</a:t>
            </a:r>
            <a:pPr algn="l" indent="0" marL="0">
              <a:lnSpc>
                <a:spcPct val="115000"/>
              </a:lnSpc>
              <a:buNone/>
            </a:pPr>
            <a:r>
              <a:rPr lang="en-US" sz="6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быстро рисует, другой красиво читает, третий легко бегает или хорошо считает. В группе каждый приносит что-то своё и полезное.
</a:t>
            </a:r>
            <a:endParaRPr lang="en-US" sz="1247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лишний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«мы» не требует, чтобы все думали и действовали одинаково. Важно, чтобы каждому было место, слово и внимание.
</a:t>
            </a:r>
            <a:endParaRPr lang="en-US" sz="1363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Становимся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люди объединяются, у группы появляется больше идей, смелости и радости. Вместе и учиться, и играть, и помогать намного интереснее.
</a:t>
            </a:r>
            <a:endParaRPr lang="en-US" sz="11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и поступки портят «мы»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недобрые действия постепенно отдаляют людей друг от 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в классе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звонок, цветы и улыбки сразу собирают детей вместе. Ребята делятся впечатлениями о лете, рассматривают новые учебники и чувствуют, что начинаются общие дела. В классе становится особенно светло, когда все поздравляют друг друга и радуются встрече.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 общий круг радости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появляется ёлка, блестят игрушки и звучат песни, все охотно включаются в праздник. Дети готовят открытки, учат стихи и ждут сюрпризы. Совместная подготовка делает обычный день похожим на маленькое чудо с подарками и смехом.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Утренник или день рождения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утреннике или дне рождения в классе дети хлопают, поют и дарят добрые слова. Шарики, угощение и весёлые игры создают настроение, которое хочется запомнить. Такие моменты напоминают: радость становится больше, когда её разделяют с друзьями.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праздники делают нас ближе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«мы» помогает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уронил вещь или растерялся, друзья не отворачиваются. Они помогают найти потерянное, подсказывают и ждут, пока всё получится без спешки и смеха.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одного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соседа нет карандаша или ластика, можно быстро выручить его. Такая маленькая помощь показывает: рядом есть человек, на которого можно спокойно положиться.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сразу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особенно важны спокойный голос, улыбка и поддержка. Простое «не волнуйся, я рядом» помогает человеку почувствовать себя увереннее и не бояться ошибки.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Успокоить добрым словом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нужна не беседа, а конкретное действие: поднять тетрадь, подать мяч, донести книги. Именно так группа показывает, что она умеет заботиться по-настоящему.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делом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говорят о «мы»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«наш» и «наша» показывают, что предмет или дело принадлежит не одному человеку, а всей группе. Так речь сразу становится дружнее и теплее.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и дружно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«вместе» и «дружно», сразу слышно, что люди действуют как команда. Эти слова помогают чувствовать общий настрой и общий результат.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«общий» напоминает: рисунок, игра, уборка или праздник создаются не поодиночке. У каждого есть своя часть, и вместе получается одно целое.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«команда» особенно хорошо подходит для класса и друзей. Оно показывает, что люди договорились, поддерживают друг друга и радуются успеху не меньше, чем своему.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круга учат замечать других, уважать различия и быть частью дружной группы, не теряя своего характера.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первых «мы» у ребёнка — семья, класс и друзья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содержание данной презентации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вместе убирают класс, у каждого появляется своя задача: кто-то складывает книги, кто-то вытирает доску, а кто-то расставляет парты. Работа идёт быстрее, а после неё всем приятно смотреть на чистый и аккуратный класс.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класса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цветов или изготовление кормушки требует терпения и внимания. Одни готовят землю, другие поливают растения, третьи украшают готовую работу. В итоге дети видят не только красивый результат, но и то, как хорошо получается вместе.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кормушка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праздника объединяет даже самых разных ребят. Кто-то вырезает украшения, кто-то рисует афишу, кто-то репетирует песню или стихотворение. Когда всё готово, радость от выступления и улыбок кажется ещё больше, потому что она общая.
</a:t>
            </a:r>
            <a:endParaRPr lang="en-US" sz="1069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своими руками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дело сближает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дело становится общим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действие превращается в совместную работу и общий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дети впервые чувствуют, что рядом есть свои люди. Здесь учатся заботе, привычке помогать и радоваться общим делам каждый день.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объединяет ребят, которые учатся и растут вместе. Общие правила, общие задания и общие успехи делают школьную жизнь спокойнее и дружнее.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собирает много классов в одно большое сообщество. Здесь особенно важно уважение, чтобы всем было удобно учиться, играть и общаться.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группа, тем важнее думать не только о себе. В городе и стране люди помогают друг другу, соблюдают правила и берегут общее.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«мы»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«мы» настоящим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«мы» начинается там, где можно положиться друг на друга. Если обещания выполняются, люди не тревожатся и смелее делают общее дело.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правду и признаёт ошибку, группе легче сохранять спокойствие. Честность не обижает, а помогает исправить то, что пошло не так.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«мы» видно по простым поступкам: уступить, подождать, подсказать и не высмеять. Уважение делает даже маленькую команду очень крепкой.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вместе работают, они видят вклад каждого и радуются результату. Тогда слово «мы» звучит не только красиво, но и по-настоящему.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«Мы» рождается там, где есть добрые слова, общие дела и уважение. Семья, класс и друзья помогают почувствовать себя нужным, а вместе делают жизнь теплее и веселее.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какое оно, наше «мы»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2026-05-25T16:55:35Z</dcterms:created>
  <dcterms:modified xsi:type="dcterms:W3CDTF">2026-05-25T16:55:35Z</dcterms:modified>
</cp:coreProperties>
</file>