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машины, дороги и люди связывают наш повседневный мир.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который рядом каждый день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автомобильный транспорт помогает добираться до школы, врача и магазина, а также привозит еду, посылки и строительные материалы. Он особенно полезен там, где важны гибкость маршрута и подъезд почти к самой двери.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автомобильного транспорта от первых машин до массовых перевозок.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машин к массовому транспорту
</a:t>
            </a:r>
            <a:endParaRPr lang="en-US" sz="3084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машины мы видим на дорогах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утренней улице едет школьный автобус: в салоне тихо, а на остановках появляются новые пассажиры. Он показывает, как автомобильный транспорт помогает добираться туда, куда нужно, по удобному расписанию и знакомому маршруту.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автобус на маршруте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Легковой автомобиль часто становится частью семейного дня: поездка в поликлинику, на тренировку или к родственникам занимает меньше времени и не требует сложной пересадки. Именно поэтому личный транспорт остается самым привычным выбором для коротких дел.
</a:t>
            </a:r>
            <a:endParaRPr lang="en-US" sz="1186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Легковая машина для повседневных поездок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Грузовик работает в другой ритм: он выезжает рано, везет тяжелые ящики, стройматериалы или продукты и доставляет их в магазины и на склады. Без таких машин города быстро столкнулись бы с нехваткой товаров.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Грузовик и большая доставка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направления перевозок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поездки короткие и частые: дом, школа, секция, магазин. Здесь важны удобный маршрут, остановки рядом и возможность быстро добраться до нужного места без долгих пересадок.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поездки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Междугородние рейсы проходят по более длинным маршрутам и соединяют разные населенные пункты. Для таких поездок особенно важны расписание, комфорт в пути и точное прибытие.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маршруты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Пригородный транспорт соединяет район, поселок и город. Он помогает людям ездить на работу, учебу и к родственникам, когда расстояние уже больше, чем для пешей прогулки.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между районами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 перевозки доставляют то, что должно приехать вовремя: продукты в магазин, мебель в квартиру, кирпичи на стройку и посылки покупателям. От них зависит, как быстро работает весь город.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везут грузовики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транспорта своя задача: перевозить людей, обеспечивать поездки большой группы или доставлять тяжелый груз.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Легковой автомобиль удобен для небольших поездок, автобус — для перевозки многих людей, а грузовик — для крупных и тяжелых грузов.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автомобильного транспорта.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Легковой, автобус, грузовик: в чем разница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825" y="1630850"/>
            <a:ext cx="3195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3463" y="1630850"/>
            <a:ext cx="37275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0619" y="1630850"/>
            <a:ext cx="37275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4977" y="3382750"/>
            <a:ext cx="42600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20773" y="3382750"/>
            <a:ext cx="42600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 перевозке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Перевозчик отвечает за организацию рейса и соблюдение условий перевозки. Именно он планирует, что, когда и на каком транспорте должно быть доставлено.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Перевозчик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управляет машиной и следит за дорогой, знаками и дистанцией. От его внимательности зависят точность маршрута и безопасность всех участников движения.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или отправитель груза тоже участвует в перевозке: правильно садится, передает багаж или оформляет заказ. Его действия помогают избежать путаницы и задержек.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или отправитель
</a:t>
            </a:r>
            <a:endParaRPr lang="en-US" sz="1358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 и дорожные службы следят за исправностью машин, дорог и знаков. Благодаря им транспорт может двигаться без лишних поломок и опасных остановок.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 и службы дороги
</a:t>
            </a:r>
            <a:endParaRPr lang="en-US" sz="1358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 координирует движение, связывает водителей и клиентов, а также помогает менять маршрут при необходимости. Без этой работы транспорт быстро потерял бы порядок.
</a:t>
            </a:r>
            <a:endParaRPr lang="en-US" sz="1066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последовательность перевозки пассажира и груза от начала до завершения маршрута.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шесть шагов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дорожную систему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начинается не с машин, а с дорог, перекрестков и разметки. Когда есть светофоры, переходы и остановки, водители и пешеходы понимают, где двигаться и когда останавливаться. Это делает улицы понятнее и спокойнее для всех.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где все на своих местах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АЗС, автомойки и сервисные станции часто остаются незаметными, но без них транспорт быстро остановился бы. Эти места помогают заправиться, помыть машину, проверить технику и продолжить путь без лишних задержек.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Сервис, который поддерживает движение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длинной дороге особенно заметны знаки, парковки, развязки и полосы движения. Они помогают не терять направление, безопасно менять маршрут и не смешивать быстрый поток с медленным.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развязки на трассе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автомобильной дорожной сети.
</a:t>
            </a:r>
            <a:endParaRPr lang="en-US" sz="1154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потоков делает движение понятнее и безопаснее для всех участников.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организовать движение в городе, за городом и на магистралях.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типа дорог
</a:t>
            </a:r>
            <a:endParaRPr lang="en-US" sz="55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РФ; учебные рекомендации по безопасной дистанции
</a:t>
            </a:r>
            <a:endParaRPr lang="en-US" sz="934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безопасную дистанцию в сухую погоду оценивают по правилу двух секунд — этого хватает, чтобы вовремя среагировать на внезапную остановку впереди.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минимальный ориентир для безопасной дистанции в обычных условиях.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секунды
</a:t>
            </a:r>
            <a:endParaRPr lang="en-US" sz="55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 в транспорте
</a:t>
            </a:r>
            <a:endParaRPr lang="en-US" sz="35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снижает риск травмы головы при падении или столкновении. Он особенно важен для велосипедистов и пассажиров мопедов, потому что именно голова чаще всего страдает при ударе.
</a:t>
            </a:r>
            <a:endParaRPr lang="en-US" sz="998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на голове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одежда, отражатели и аккуратное движение делают человека заметнее на дороге. Это особенно важно вечером, в дождь и рядом с машинами, где водителю нужно видеть пешехода заранее.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заметным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кресло помогает правильно зафиксировать ребенка по росту и весу. Оно уменьшает опасные рывки, поддерживает спину и делает посадку более устойчивой во время движения.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Кресло для ребенка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безопасности удерживает человека на месте при резком торможении или аварии. Он нужен каждому пассажиру в машине, даже если поездка кажется совсем короткой и привычной.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в машине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скорость влияет на риск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ровной дороге и при хорошей видимости водитель может ехать быстрее, но все равно должен сохранять запас времени для реакции и торможения.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условия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темноте и при внезапной опасности скорость приходится снижать еще сильнее. Чем раньше водитель замечает препятствие, тем больше шансов избежать аварии.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видимость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дождь, снег или туман, сцепление шин с дорогой ухудшается. Тогда остановка занимает больше времени, а расстояние до впереди идущей машины должно увеличиться.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погода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под контролем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 масла, охлаждающей жидкости и других уровней помогает двигателю работать ровно. Это снижает износ деталей, уменьшает риск перегрева и делает поездку спокойнее.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шин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Шины должны быть целыми и достаточно накачанными. От их состояния зависит сцепление с дорогой, длина тормозного пути и то, как машина поворачивает на скорости.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у мастеров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Плановый осмотр у специалистов помогает заметить скрытые неполадки раньше, чем они станут серьезной проблемой. Так техника служит дольше и реже подводит в пути.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Тормоза и свет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Тормоза и фары отвечают за безопасность в движении и при остановке. Если они работают плохо, водитель позже замечает опасность и хуже контролирует автомобиль.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Техническое обслуживание автомобиля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исправность так важна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тормоза срабатывают хуже обычного, водитель теряет драгоценные секунды. Даже небольшая задержка при остановке может привести к столкновению на перекрестке или в плотном потоке.
</a:t>
            </a:r>
            <a:endParaRPr lang="en-US" sz="979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Тормоза должны работать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проверка помогает избежать поломок в пути, лишних расходов и незапланированного простоя. Исправный транспорт работает надежнее и выполняет рейсы без задержек.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Плановый контроль выгоден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фары уменьшают обзор и делают автомобиль менее заметным для других. Ночью и в тумане это напрямую повышает опасность для всех участников движения.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решает многое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Стертые шины хуже держат дорогу, особенно на мокром асфальте. Машина становится менее управляемой, а риск заноса и увеличения тормозного пути заметно возрастает.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Шины влияют на сцепление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влияние транспорта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город просыпается вместе с грузовиками, которые везут хлеб, молоко и свежие товары в магазины. От исправного транспорта зависит, будет ли нужное на полках вовремя. Если рейсы идут без сбоев, меньше потерь и очередей.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рейс в магазин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сервисной станции механик меняет масло и проверяет узлы машины, чтобы она не тратила лишнее топливо и не выпускала больше вредных выхлопов, чем нужно. Такая забота заметна не сразу, но помогает воздуху оставаться чище.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Сервис, который бережет воздух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остановке школьный автобус собирает детей из разных районов, и вместо нескольких машин на дороге едет один безопасный маршрут. Когда люди выбирают общественный транспорт или совместные поездки, улицы становятся тише и свободнее.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маршрут вместо многих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ускоряет поставки, помогает магазинам работать без перебоев и соединяет районы города. Это особенно заметно там, где важны точность и быстрый отклик.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сферы зависят от регулярных перевозок; чем надежнее транспорт, тем стабильнее торговля, услуги и повседневная жизнь города.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экономике и жизни города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по теме «Автомобильный транспорт»
</a:t>
            </a:r>
            <a:endParaRPr lang="en-US" sz="10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845226"/>
            <a:ext cx="4535700" cy="2167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 автомобильном транспорте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отрасли работает несколько профессий, и у каждой своя задача: управление, планирование, ремонт и контроль безопасности. Вместе они делают перевозки точными и надежными.
</a:t>
            </a:r>
            <a:pPr algn="l" indent="0" marL="0">
              <a:lnSpc>
                <a:spcPct val="90000"/>
              </a:lnSpc>
              <a:buNone/>
            </a:pPr>
            <a:r>
              <a:rPr lang="en-US" sz="1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держится на согласованной работе специалистов: без диспетчера, механика и логиста даже хороший водитель не сможет обеспечить стабильную перевозку.
</a:t>
            </a:r>
            <a:endParaRPr lang="en-US" sz="1547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профессиям автомобильного транспорта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 короткий квиз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удобен тем, что помогает добраться почти куда угодно: в школу, магазин, больницу или соседний город. Вопрос для квиза: что важнее в дороге — скорость или безопасность?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каждый день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 простых привычек: ремень, дистанция, внимательность и соблюдение сигналов. Назовите еще один способ сделать поездку спокойнее для всех участников движения.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защиты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работа транспорта зависит от дорог, знаков, светофоров и исправной техники. Подумайте: какой элемент сильнее всего помогает избежать задержек и ошибок на маршруте?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поездку точной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нужен людям, но его влияние на природу тоже важно учитывать. Короткий вывод: чем аккуратнее мы ездим и обслуживаем машины, тем лучше для города и воздуха.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движение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каждый день связывает людей, товары и целые районы города. Он становится надежнее, когда дороги, правила, техника и внимание людей работают вместе.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автомобильный транспорт важен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2026-07-27T00:32:26Z</dcterms:created>
  <dcterms:modified xsi:type="dcterms:W3CDTF">2026-07-27T00:32:26Z</dcterms:modified>
</cp:coreProperties>
</file>