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факторы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изменяются, приспосабливаются и расходятся во 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эволюция происходит прямо сейчас: в бактериях, насекомых и природных популяциях. Она связывает генетику, экологию и эволюционное учение в единую картину изменений живой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микроэволюция важна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длительно живущих на общей территории и свободно скрещивающихся между собой. Именно такой уровень организации позволяет проследить наследственные изменения во времени.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популяция имеет собственный генофонд — совокупность всех аллелей, присутствующих у ее особей. Изменения эволюции затрагивают не отдельный организм, а именно частоты аллелей в этом генофонде.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дальнейших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популяции накапливаются наследственные различия, которые затем становятся материалом для отбора, адаптаций и, при длительном накоплении, для расхождения популяций и возможного видообразования.
</a:t>
            </a:r>
            <a:endParaRPr lang="en-US" sz="12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материал для эволюции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изменяют последовательность ДНК и могут менять свойства белков. Они возникают случайно и создают новые варианты наследственной информации, из которых затем может происходить отбор.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 гамет
</a:t>
            </a:r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объединяются генетически разные гаметы, поэтому генотип каждого потомка оказывается уникальным. Именно это разнообразие делает действие естественного отбора возможным в каждом поколении.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50000"/>
              </a:lnSpc>
              <a:buNone/>
            </a:pPr>
            <a:r>
              <a:rPr lang="en-US" sz="94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 затрагивают крупные участки генетического материала. Такие перестройки способны нарушать или, реже, изменять работу генов, формируя новые наследственные сочетания признаков.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гомологичные хромосомы обмениваются участками, и это увеличивает число возможных комбинаций аллелей. Благодаря кроссинговеру потомство получает больше наследственного разнообразия.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общей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их роль в изменении генофонда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факторы действуют по-разному: одни создают наследственные варианты, другие меняют их распространенность или ограничивают обмен генами.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занимает ведущую направляющую роль, а остальные факторы обеспечивают источник, случайность и разобщение эволюционных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направляющий фактор эволюции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березовой пяденицы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березовой пяденицы показывает, как загрязнение среды меняет успех разных форм. На потемневших стволах темные бабочки становились менее заметными и чаще выживали.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частоту наследственных признаков, которые помогают особям выживать и оставлять потомство в конкретной среде. Его действие всегда зависит от условий, а не от «полезности вообще».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устойчивых условиях среды преимущество получают особи со средним значением признака. Крайние варианты отбраковываются, поэтому популяция сохраняет относительное постоянство и не теряет удачное сочетание свойств.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 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распределение признака смещается в одну сторону; если условия неоднородны, сохраняются крайние варианты. В обоих случаях отбор изменяет структуру популяции, а не создает новые аллели.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аллелей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возникновение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спонтанно при ошибках копирования ДНК или под действием мутагенов. К ним относят радиацию, некоторые химические вещества и вирусные воздействия, способные нарушать генетический материал.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 для организма, потому что изменяют уже отлаженные биологические процессы. Однако именно редкие полезные изменения дают материал для дальнейшего отбора.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наследственные варианты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аллели, которых прежде не было в популяции. Поэтому они не только изменяют отдельные признаки, но и расширяют общий запас наследственной изменчивости.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 — появление у бактерий мутаций, повышающих устойчивость к антибиотикам. Такие клетки выживают лучше, быстро размножаются и могут стать преобладающими в популяции.
</a:t>
            </a:r>
            <a:endParaRPr lang="en-US" sz="10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98169"/>
            <a:ext cx="4063200" cy="16345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отбор действует в разных условиях среды и к каким изменениям признака приводит.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создает новые аллели, а меняет их частоту. Его результат зависит от условий среды и формы 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 их результаты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 роль случайности в малых популяциях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 — это непредсказуемое изменение частот аллелей, не связанное с их полезностью или вредностью. Он особенно заметен там, где численность популяции невелика.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 малых группах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малочисленной популяции даже случайное выживание или размножение нескольких особей заметно меняет генофонд. Поэтому последствия дрейфа там проявляются намного сильнее, чем в крупных популяциях.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территория заселяется небольшой группой особей, их генофонд не отражает всего разнообразия исходной популяции. Так формируется эффект основателя, уменьшающий генетическую вариативность.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резком сокращении численности выживает только часть особей, и уцелевшие аллели могут быть случайными. После восстановления численности популяция нередко сохраняет обедненный генофонд.
</a:t>
            </a:r>
            <a:endParaRPr lang="en-US" sz="9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расхождение популяций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изменений, ведущих к накоплению различий и формированию репродуктивных барьеров.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поток генов между популяциями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аллелями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особи или их гаметы переходят из одной популяции в другую, происходит поток генов. Он изменяет частоты аллелей и может быстро вносить в генофонд новые наследственные варианты.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популяций
</a:t>
            </a:r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обмен генами препятствует накоплению различий между популяциями одного вида. Поэтому миграции нередко замедляют расхождение групп и уменьшают вероятность быстрого видообразования.
</a:t>
            </a:r>
            <a:endParaRPr lang="en-US" sz="1173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умеренной миграции популяция получает дополнительное генетическое разнообразие, а это повышает ее приспособительные возможности. Особенно заметен эффект, если в исходной группе было мало наследственной изменчивости.
</a:t>
            </a:r>
            <a:endParaRPr lang="en-US" sz="11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 разнообразие потомства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гомологичные хромосомы расходятся в гаметы независимо друг от друга. Благодаря этому каждая половая клетка получает собственное сочетание хромосом, отличающееся от других.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участки гомологичных хромосом могут обмениваться фрагментами. Кроссинговер создает новые сочетания аллелей и значительно увеличивает число возможных вариантов наследственных признаков.
</a:t>
            </a:r>
            <a:endParaRPr lang="en-US" sz="955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генотип потомка формируется случайно, поэтому даже у одних родителей появляются разные наследственные комбинации. Комбинативная изменчивость не создает новые аллели, но делает потомство уникальным.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обобщение типичных примеров микроэволюции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микроэволюции в природе и жизни человека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разные ситуации, где среда по-разному отбирает наследственные варианты. Во всех случаях изменения происходят в современных популяциях, а не только в далеком прошлом.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стабильнее действие среды, тем быстрее увеличивается доля признаков, повышающих выживание и 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не возникает заранее по плану: среда сохраняет те наследственные варианты, которые уже помогают особям выжить и оставить потомство в конкретных условиях.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сухих мест формируются мелкие листья, плотная кутикула и другие особенности, уменьшающие потерю воды. Эти признаки полезны только там, где дефицит влаги действительно ограничивает жизнь.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Холодостойкость связана с физиологическими и биохимическими особенностями организма. Она повышает шансы на выживание в низких температурах, но может быть невыгодна в теплой среде.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незначительные различия в строении белков и ферментов влияют на скорость реакций в клетке. Поэтому один и тот же вид может быть приспособлен к разным условиям обитания.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адаптация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факторы изменяют генофонд популяций и почему их влияние не одинаково по направленности и последствиям.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дают материал, отбор направляет изменения, а дрейф и миграции меняют частоты аллелей без прямой целевой направленности.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и их влияние на генофонд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 может резко снижаться из-за засухи, мороза, эпидемии, нехватки пищи или хищников. Такие колебания нарушают привычное соотношение генотипов в группе.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выживание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сокращения сохраняются не все аллели, а только те, которые случайно остались у выживших особей. Поэтому генетическая структура популяции меняется независимо от полезности признаков.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Обеднение генофонда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численность восстанавливается, новая популяция часто наследует уменьшенное разнообразие. Это снижает ее устойчивость и делает набор аллелей более однообразным или искаженным.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дрейфом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усиливают дрейф генов, потому что в малочисленной группе случайность влияет сильнее. Именно поэтому такие события имеют заметное эволюционное значение.
</a:t>
            </a:r>
            <a:endParaRPr lang="en-US" sz="10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микроэволюции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 реальном времени
</a:t>
            </a:r>
            <a:pPr algn="l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бактерий, вирусов, сорняков и сельскохозяйственных вредителей изменения частот аллелей наблюдаются очень быстро. Это показывает, что микроэволюция происходит на наших глазах, а не только в прошлом.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
</a:t>
            </a:r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подтверждает накопление наследственных изменений. Современная генетика позволяет фиксировать микроэволюционные сдвиги даже тогда, когда внешние признаки меняются не сразу.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отбора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антибиотиков и пестицидов создает сильное давление отбора. В результате устойчивые формы выживают чаще и постепенно преобладают в популяциях.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схема последовательности микроэволюционных процессов
</a:t>
            </a:r>
            <a:endParaRPr lang="en-US" sz="1141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видообразованию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небольшие изменения внутри популяций накапливаются постепенно. Их значение возрастает, если обмен генами ослабевает и различия закрепляются изоляцией.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сама по себе не создает новый вид мгновенно, но при длительном накоплении различий становится его основой.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микроэволюции помогает объяснять появление устойчивых штаммов бактерий и вирусов. Это поддерживает осторожное и обоснованное применение лекарств, особенно антибиотиков.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агрономии знания о факторах эволюции нужны для селекции сортов и борьбы с вредителями. Иначе устойчивые формы быстро распространяются и снижают эффективность защиты.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микроэволюция важна для сохранения редких видов и их генетического разнообразия. Без учета изменений генофонда трудно поддерживать жизнеспособные популяции.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сам влияет на отбор, создавая новые условия среды. Поэтому грамотное использование знаний о микроэволюции помогает уменьшать нежелательные последствия вмешательства в природу.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микроэволюцию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начинается с изменений частот аллелей в популяциях. Постепенно она формирует адаптации, усиливает различия между группами и при накоплении наследственных изменений ведет к видообразованию.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начало больших изменений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2026-06-01T19:09:04Z</dcterms:created>
  <dcterms:modified xsi:type="dcterms:W3CDTF">2026-06-01T19:09:04Z</dcterms:modified>
</cp:coreProperties>
</file>