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приключения в литературе: миры, герои,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необычные миры начинается с одного выбора.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выросли из мифов, сказок и историй о путешествиях. Их сила — в неизвестности: герой входит в опасный, удивительный мир и проверяет себя на смелость, ум и верность друзьям.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читатели любят фантастику и приключения
</a:t>
            </a:r>
            <a:endParaRPr lang="en-US" sz="252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необычном мире или в знакомой реальности, где действуют иные правила: магия, технологии будущего, тайные силы или редкие существа.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всегда есть цель: найти предмет, разгадать тайну, спасти кого-то, добраться до неизвестного места или победить противника, который мешает движению вперёд.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 загадке, риске и неожиданных поворотах, поэтому читатель постоянно ждёт открытия нового мира и следующего испытания.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фантастического приключения
</a:t>
            </a:r>
            <a:endParaRPr lang="en-US" sz="26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Герой-путешественник: как начинается путь
</a:t>
            </a:r>
            <a:endParaRPr lang="en-US" sz="2707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живёт обычной жизнью: учится, помогает дома, мечтает или наблюдает за окружающим миром. Затем происходит событие, которое нарушает привычный порядок и заставляет его действовать.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старт делает историю близкой читателю: школьник, юный исследователь или смелый мечтатель оказывается перед выбором, а детали вроде карты, компаса или портала подчёркивают начало большого пути.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миры фантастики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планеты, межзвёздные корабли и встречи с неизвестным создают ощущение бесконечного пространства и большого открытия.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законы, древние замки и необычные существа делают мир ярким и отличным от привычной реальности.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королевство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технологии, роботы, летающий транспорт и скрытые устройства показывают, как может выглядеть завтрашний день.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Подземелья, древние храмы и забытые следы прошлого хранят секреты, которые герой должен раскрыть шаг за шагом.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Таинственные руины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строится не на одном ярком приёме, а на сочетании движения, тайны и испытаний.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путь героя, а остальные элементы усиливают напряжение и создают ощущение открытия.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обобщению признаков жанра; без статистической выборки.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сюжета фантастического приключения
</a:t>
            </a:r>
            <a:endParaRPr lang="en-US" sz="21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Ловушки, преследование и нехватка времени заставляют героя быстро принимать решения. В таких эпизодах особенно заметны собранность, выдержка и умение не теряться под давлением.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Испытания, которые проверяют героя
</a:t>
            </a:r>
            <a:endParaRPr lang="en-US" sz="297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опасности, враждебные силы и собственные ошибки показывают, насколько персонаж готов отвечать за последствия своих поступков и учиться на неудачах.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ценность испытаний в том, что они раскрывают характер: герой понимает цену дружбы, учится доверять другим и не сдаётся после поражения.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скрытые подсказки проверяют не силу, а наблюдательность и логическое мышление. Герой должен замечать детали, сопоставлять факты и делать выводы из мелочей.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фантастического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по которой часто строится сюжет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или хранитель знаний часто открывает герою важную часть мира, но не решает всё за него. Так персонаж учится самостоятельно выбирать путь и отвечать за последствия.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помощники и соперники в приключенческом сюжете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делают историю живой: один наблюдает и замечает детали, другой принимает решения, третий помогает знанием, изобретательностью или спокойной поддержкой в трудный момент.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 усиливает напряжение: он может быть открытым противником или скрытой угрозой. В столкновении особенно заметны доверие, ответственность и различие характеров в команде.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по-разному жанр соединяет путешествие, тайну и развитие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жанра повторяются путешествие, испытание и открытие необычного мира, но каждый автор раскрывает их по-своему.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фантастики и приключений
</a:t>
            </a:r>
            <a:endParaRPr lang="en-US" sz="243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литературные сведения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карта с выцветшими отметками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пожелтевшей карте едва видны береговая линия и тонкие стрелки, будто кто-то давно торопился оставить подсказку. Герой понимает: путь начинается не с дороги, а с разгадки знаков, скрытых в бумаге и памяти прошлых поколений.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Амулет из разрушенного храма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амулет лежит среди камней, будто пережил падение древнего города и сохранил его секрет. Стоит герою коснуться его, как в истории появляется новая цель, а руины превращаются в ключ к давно забытому миру.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Прибор, который не должен работать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Странное устройство загорается в темноте, хотя вокруг давно нет энергии и людей. Его огонёк пугает и притягивает одновременно, потому что ясно: впереди не просто находка, а опасная тайна, связанная с неизвестным открытием.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тайны, которые ведут героя к цели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65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92538" y="1205853"/>
            <a:ext cx="406125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фантастика говорит о привычных человеческих чувствах
</a:t>
            </a:r>
            <a:endParaRPr lang="en-US" sz="2112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проверяется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необычных обстоятельствах друзья видят друг друга без прикрас: кто готов помочь, а кто отступит. Фантастический сюжет делает верность заметной и показывает цену поддержки.
</a:t>
            </a:r>
            <a:endParaRPr lang="en-US" sz="1278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слабый, младший или потерявшийся персонаж, герой уже не может думать только о себе. Фантастика показывает, как забота превращается в действие.
</a:t>
            </a:r>
            <a:endParaRPr lang="en-US" sz="1292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 становится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ошибиться из-за спешки, доверчивости или растерянности. Нереальный мир усиливает последствия, поэтому читатель лучше понимает, как важно думать перед решением.
</a:t>
            </a:r>
            <a:endParaRPr lang="en-US" sz="1238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лёгким и правильным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часто ставит героя перед трудным решением: взять сокровище или спасти человека, скрыть правду или сказать её. Через этот выбор раскрывается характер.
</a:t>
            </a:r>
            <a:endParaRPr lang="en-US" sz="1280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желание быть понятым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мире чудес герой может чувствовать себя одиноким и неуверенным. Поэтому фантастика помогает увидеть знакомое переживание через яркие образы и сильные испытания.
</a:t>
            </a:r>
            <a:endParaRPr lang="en-US" sz="12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соединяют несколько необычных деталей сразу, чтобы мир выглядел живым и непредсказуемым.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магия и техника: именно они лучше всего создают ощущение чуда и открытия нового.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подборки произведений фантастики и приключений; дата не указана.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фантастические элементы встречаются чаще
</a:t>
            </a:r>
            <a:endParaRPr lang="en-US" sz="25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сюжет меняется в книге, фильме и игре
</a:t>
            </a:r>
            <a:endParaRPr lang="en-US" sz="266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сам представляет героев, место действия и чудеса. Воображение делает приключение более личным: каждый образ складывается из слов и собственного опыта.
</a:t>
            </a:r>
            <a:endParaRPr lang="en-US" sz="1224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зрелищной: важны кадр, музыка, костюмы и спецэффекты. Зритель быстрее считывает опасность, атмосферу и характеры персонажей.
</a:t>
            </a:r>
            <a:endParaRPr lang="en-US" sz="1256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участие: игрок выбирает путь, действует в моменте и отвечает за результат. Приключение ощущается не только как рассказ, но и как личный опыт.
</a:t>
            </a:r>
            <a:endParaRPr lang="en-US" sz="127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формах сохраняются цель героя, препятствия и развитие характера, поэтому одна и та же история может звучать по-разному, но оставаться узнаваемой.
</a:t>
            </a:r>
            <a:endParaRPr lang="en-US" sz="1277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сюжете нарастает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фантастического приключения: от тайны к решающему выбору героя.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74750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сразу создают фантастическое настроение
</a:t>
            </a:r>
            <a:endParaRPr lang="en-US" sz="2139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яркого света и глубокой темноты помогает сразу почувствовать, что герой оказался в мире, где не всё ясно и безопасно. Такой образ усиливает ожидание открытия.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проход, арка или неизвестная тропа символизируют переход в другой мир. Читатель понимает: привычная жизнь закончилась, а впереди начинается новое испытание.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Портал или дорога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далёкие звёзды расширяют пространство истории и делают его почти бесконечным. Этот образ особенно хорошо передаёт чувство тайны и масштаб приключения.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фантастике часто скрывает опасность, загадку и проверку для героя. Он выглядит живым, непредсказуемым и будто хранит чужие следы и древние секреты.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колбы, приборы, каменные обломки и старые стены создают ощущение, что перед нами следы чужой цивилизации. Такие детали делают мир истории убедительным и запоминающимся.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или руины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часто идут рядом, но в каждом из них акцент сделан на своём.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отвечает за необычность мира, а приключения — за движение сюжета; вместе они создают напряжённую и яркую историю.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фантастика отличается от приключений
</a:t>
            </a:r>
            <a:endParaRPr lang="en-US" sz="2432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общим признакам литературного анализа.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жанр особенно близок подросткам
</a:t>
            </a:r>
            <a:endParaRPr lang="en-US" sz="250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интересно читать о героях, которые не старше их по духу: сомневаются, спорят, делают ошибки и всё равно идут дальше. Такой персонаж кажется понятным и настоящим.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даёт ощущение выбора и свободы: можно представить себя среди друзей у портала, на мосту над пропастью или перед дорогой в неизвестность. Это усиливает вовлечённость.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удерживают внимание за счёт смены настроения: от тревоги к открытию, от сомнений к уверенности.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реакции связаны с любопытством и восторгом, но без напряжения и сочувствия приключение не было бы таким убедительным.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учебной визуализации по теме урока; дата не указана.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вызывает фантастическое приключение
</a:t>
            </a:r>
            <a:endParaRPr lang="en-US" sz="22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3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приключения учат видеть мир шире
</a:t>
            </a:r>
            <a:pPr algn="l" indent="0" marL="0">
              <a:lnSpc>
                <a:spcPct val="100000"/>
              </a:lnSpc>
              <a:buNone/>
            </a:pPr>
            <a:r>
              <a:rPr lang="en-US" sz="15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увлекают необычными событиями, но остаются важными из-за героев, их решений и ошибок. Через путь испытаний читатель лучше понимает цену дружбы, смелости и ответственности.
</a:t>
            </a:r>
            <a:endParaRPr lang="en-US" sz="38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2026-05-22T13:31:25Z</dcterms:created>
  <dcterms:modified xsi:type="dcterms:W3CDTF">2026-05-22T13:31:25Z</dcterms:modified>
</cp:coreProperties>
</file>