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синтетической теории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объединяет ключевые биологические дисциплины для объяснения эволюции.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синтетической теории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открытия Менделя, де Фриза и Моргана заложили основы, сформировав новую эволюционную концепцию, раскрывающую наследственность и изменчивость.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Дарвиновская теория: основы и влияние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 эволюцию через естественный отбор, борьбу за существование и наследственную изменчивость, описав это в «Происхождении видов» (1859).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как механизм, отбирающий приспособленные признаки для выживания в изменяющихся условиях окружающей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повлиял на всю биологию, заложив фундамент для дальнейшего развития синтетической теории и понимания эволюционных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Менделевской генетики в эволюционном процессе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демонстрируют дискретное наследование признаков, где первый закон описывает однородность первого поколения.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объясняет расщепление признаков во втором поколении и вводит понятия доминантности и рецессивности.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Морган доказал хромосомную природу наследственности и открыл сцепление генов, связывающее структуру хромосом с передачей наследственных признаков.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подчёркивает роль мутаций и рекомбинаций как источников генетической изменчивости в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синтетической теории эволюции: основные авторы и идеи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– Работы Т. Добжанского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дрозофилами показали генетическую изменчивость внутри популяций и её значение для эволюции.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– Открытие законов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открытие принципов наследования заложило основу для интеграции генетики с эволюционной теорией.
</a:t>
            </a:r>
            <a:endParaRPr lang="en-US" sz="1494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– Математический синтез Фишера и Холдейна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математических основ популяционной генетики, объединивших дарвинизм и генетику в единую теорию.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– Модели С. Райта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понимания генетического дрейфа как случайного процесса, влияющего на популяции.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синтетической теории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проявляется через изменение генетического состава популяций под влиянием мутаций, рекомбинаций и отбора.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является главным движущим фактором, направляющим адаптацию организмов к окружающей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описывает процессы внутри видов, а макроэволюция — формирование новых видов и крупных таксонов.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генетическом 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под воздействием различных факторов, создавая новые аллели. Некоторые вызывают наследственные болезни, другие — материал для эволюционных изменений.
</a:t>
            </a:r>
            <a:endParaRPr lang="en-US" sz="122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рекомбинации в мейозе перемешивает гены, формируя уникальные сочетания. Это способствует увеличению генетического разнообразия и потенциала адаптации потомства.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мутаций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вызывают серповидноклеточную анемию у человека. Варьирование цвета глаз у дрозофил демонстрирует рекомбинационные изменения признаков в популяции.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изменчивость: мутации и рекомбинации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пяденицы стали реакцией на загрязнение среды, способствуя её камуфляжу на темных стволах и увеличивая шансы выживания.
</a:t>
            </a:r>
            <a:endParaRPr lang="en-US" sz="1192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как процесс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естественного отбора в популяциях накапливаются признаки, повышающие приспособленность, что усиливает выживаемость и успешное размножение организмов.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адаптация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естественного отбора и их влияние на изменчивость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отбора по-разному меняет распределение признаков в популяциях, влияя на адаптивность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поддерживает статус-кво, движущий способствует смене признаков, а дизруптивный стимулирует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эволюционной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его роль в эволюции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бутылочного горлышка резко сокращает численность, снижая генетическое разнообразие, как случалось с морскими котиками.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 при образовании новых популяций с ограниченным генофондом, что влияет на эволюционные пути этих групп.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вызывает случайные изменения частот аллелей в популяциях, особенно заметные в небольших группах.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совокупность особей одного вида, объединённых общим ареалом обитания и способных к свободному скрещиванию, что обеспечивает обмен генетической информацией внутри группы.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представляет собой полный набор всех аллелей, существующих в популяции, отражая её генетическое разнообразие и потенциал для эволюционных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генетического разнообразия в генофонде необходимо для долгосрочной стабильности вида и его способности приспосабливаться к экологическим вызовам.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генофонда происходят под влиянием мутаций, отбора, миграций и дрейфа, что влияет на адаптивность и выживаемость популяции в изменяющихся условиях.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 генофонд: понятия и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миграций и потока генов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способствуют обмену генетическим материалом между популяциями, вводя новые аллели и увеличивая генетическое разнообразие внутри групп.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поток генов предотвращает генетическую изоляцию, укрепляя единство вида и уменьшает вероятность возникновения локальных вымираний из-за узкого генофонда.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миграций способствует генетической дивергенции между изолированными популяциями, что может приводить к постепенному формированию новых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хвост павлина и сигнал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павлина с ярким оперением служит индикатором генетического здоровья и жизнеспособности самца, привлекая самок для спаривания и повышая шансы на успешное размножение.
</a:t>
            </a:r>
            <a:endParaRPr lang="en-US" sz="127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Грива льва как признак силы и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Величественная грива льва свидетельствует о физической силе и доминировании, что привлекает самок и отпугивает конкурентов, влияя на репродуктивный успех самцов.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Демонстрационные ритуалы журавлей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используют сложные танцевальные ритуалы для привлечения партнёра, где активность и синхронность движений определяют привлекательность и шансы на продолжение рода.
</a:t>
            </a:r>
            <a:endParaRPr lang="en-US" sz="129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примеры полового отбора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 условие видообразования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может быть географической, когда природные барьеры — горы или реки — ограничивают обмен генами между популяциями, что приводит к их генетической дифференциации.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географической, существуют экологическая, морфологическая, этологическая и генетическая формы изоляции, каждый из которых препятствует скрещиванию и способствует возникновению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клювов вьюрков Галапагосских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разных пищевых ресурсов на островах, популяции вьюрков адаптировались с различными формами клювов, что иллюстрирует расхождение признаков у близкородственных групп.
</a:t>
            </a:r>
            <a:endParaRPr lang="en-US" sz="981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крыльев летучих мышей 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разное происхождение, летучие мыши и птицы развили похожие структуры крыльев, что обусловлено сходными требованиями к полёту в разных экологических нишах.
</a:t>
            </a:r>
            <a:endParaRPr lang="en-US" sz="981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в развитии шипов кактусов и молочаев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группы кактусов и молочаев независимо приобрели схожие шипы для защиты, демонстрируя аналогичное эволюционное развитие в близких условиях.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Дивергенция, конвергенция и параллелизм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66" y="1734197"/>
            <a:ext cx="1233798" cy="1329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666" y="3268028"/>
            <a:ext cx="1233798" cy="13299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202" y="1734197"/>
            <a:ext cx="1233798" cy="13299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202" y="3268028"/>
            <a:ext cx="1233798" cy="13299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0581" y="1729033"/>
            <a:ext cx="2339186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переходные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 ихтиостега демонстрируют промежуточные стадии эволюции, подтверждая постепенные переходы между классами организмов в истории жизни.
</a:t>
            </a:r>
            <a:endParaRPr lang="en-US" sz="1389" dirty="0"/>
          </a:p>
        </p:txBody>
      </p:sp>
      <p:sp>
        <p:nvSpPr>
          <p:cNvPr id="11" name="Text 1"/>
          <p:cNvSpPr txBox="1"/>
          <p:nvPr/>
        </p:nvSpPr>
        <p:spPr>
          <a:xfrm>
            <a:off x="2070581" y="3252433"/>
            <a:ext cx="2339186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в сравнительной анатомии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строения конечностей млекопитающих свидетельствуют о едином предке и указывают на эволюционные пути видообразования.
</a:t>
            </a:r>
            <a:endParaRPr lang="en-US" sz="1446" dirty="0"/>
          </a:p>
        </p:txBody>
      </p:sp>
      <p:sp>
        <p:nvSpPr>
          <p:cNvPr id="12" name="Text 2"/>
          <p:cNvSpPr txBox="1"/>
          <p:nvPr/>
        </p:nvSpPr>
        <p:spPr>
          <a:xfrm>
            <a:off x="6288314" y="1729033"/>
            <a:ext cx="2368989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сходства ДНК у человека и приматов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показывает высокую степень совпадения, что подтверждает общность происхождения и универсальность генетического кода.
</a:t>
            </a:r>
            <a:endParaRPr lang="en-US" sz="1356" dirty="0"/>
          </a:p>
        </p:txBody>
      </p:sp>
      <p:sp>
        <p:nvSpPr>
          <p:cNvPr id="13" name="Text 3"/>
          <p:cNvSpPr txBox="1"/>
          <p:nvPr/>
        </p:nvSpPr>
        <p:spPr>
          <a:xfrm>
            <a:off x="6288314" y="3252433"/>
            <a:ext cx="2368989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 с дрозофилами и собаками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селекционные опыты демонстрируют процесс естественного и искусственного отбора, воспроизводя изменения, наблюдаемые в природе.
</a:t>
            </a:r>
            <a:endParaRPr lang="en-US" sz="1354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синтетической теории эволюции
</a:t>
            </a:r>
            <a:endParaRPr lang="en-US" sz="2700" dirty="0"/>
          </a:p>
        </p:txBody>
      </p:sp>
      <p:sp>
        <p:nvSpPr>
          <p:cNvPr id="15" name="Text 5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синтетической теории в различные области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легла в основу создания генетически модифицированных организмов, расширяя возможности в медицине и сельском хозяйстве.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генетики популяций улучшает селекцию культур и животных, повышая продуктивность и устойчивость к стрессам.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Прикладная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мутаций и механизмов антибиотикорезистентности способствует разработке новых методов лечения и профилактики заболеваний.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задает фундамент для изучения биологических дисциплин и формирует представления о динамике живых 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эволюционной теории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технологии, включая CRISPR, позволяют целенаправленно изменять наследственный материал, вызывая важные этические и биологические вопросы о последствиях таких вмешательств.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горизонтальном переносе генов показывают, что в некоторых случаях наследование происходит не только вертикально, что меняет традиционные взгляды на эволюцию.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раскрывает, как факторы окружающей среды влияют на экспрессию генов без изменения ДНК, расширяя понимание механизмов наследственности.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интегрируют эти данные, расширяя синтетическую теорию и формируя новые модели эволюционных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синтетической теории эволюции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геномики и биоинформатики позволяет выявлять молекулярные механизмы адаптаций, углубляя понимание эволюционных изменений на генетическом уровне.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процесса видообразования в реальном времени через наблюдения и эксперименты способствует точному моделированию и прогнозированию эволюционных тенденций.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технологии и математическое моделирование открывают новые возможности для анализа и предсказания динамики популяций и биологических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теория: фундамент современной эволюционной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Объединив классические и современные знания, теория создала прочную основу для понимания механизмов эволюции и продолжается в свете новых достижений, раскрывающих сложность живого мира.
</a:t>
            </a:r>
            <a:endParaRPr lang="en-US" sz="27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2026-05-10T05:46:30Z</dcterms:created>
  <dcterms:modified xsi:type="dcterms:W3CDTF">2026-05-10T05:46:30Z</dcterms:modified>
</cp:coreProperties>
</file>